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62" r:id="rId8"/>
    <p:sldId id="263" r:id="rId9"/>
    <p:sldId id="265" r:id="rId10"/>
    <p:sldId id="264" r:id="rId11"/>
    <p:sldId id="266" r:id="rId12"/>
    <p:sldId id="267" r:id="rId13"/>
    <p:sldId id="268" r:id="rId14"/>
    <p:sldId id="269" r:id="rId15"/>
    <p:sldId id="271" r:id="rId16"/>
    <p:sldId id="272"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5889" autoAdjust="0"/>
  </p:normalViewPr>
  <p:slideViewPr>
    <p:cSldViewPr snapToGrid="0">
      <p:cViewPr varScale="1">
        <p:scale>
          <a:sx n="79" d="100"/>
          <a:sy n="79" d="100"/>
        </p:scale>
        <p:origin x="821" y="7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9E19AB9B-05B9-42AB-ABDA-A569C4EF7CA5}" type="datetimeFigureOut">
              <a:rPr lang="zh-CN" altLang="en-US" smtClean="0"/>
              <a:t>2026-01-27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EB8BB3C-8D4C-4FB8-9F0F-DE629EA50F99}" type="slidenum">
              <a:rPr lang="zh-CN" altLang="en-US" smtClean="0"/>
              <a:t>‹#›</a:t>
            </a:fld>
            <a:endParaRPr lang="zh-CN" altLang="en-US"/>
          </a:p>
        </p:txBody>
      </p:sp>
    </p:spTree>
    <p:extLst>
      <p:ext uri="{BB962C8B-B14F-4D97-AF65-F5344CB8AC3E}">
        <p14:creationId xmlns:p14="http://schemas.microsoft.com/office/powerpoint/2010/main" val="8639607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9E19AB9B-05B9-42AB-ABDA-A569C4EF7CA5}" type="datetimeFigureOut">
              <a:rPr lang="zh-CN" altLang="en-US" smtClean="0"/>
              <a:t>2026-01-27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EB8BB3C-8D4C-4FB8-9F0F-DE629EA50F99}" type="slidenum">
              <a:rPr lang="zh-CN" altLang="en-US" smtClean="0"/>
              <a:t>‹#›</a:t>
            </a:fld>
            <a:endParaRPr lang="zh-CN" altLang="en-US"/>
          </a:p>
        </p:txBody>
      </p:sp>
    </p:spTree>
    <p:extLst>
      <p:ext uri="{BB962C8B-B14F-4D97-AF65-F5344CB8AC3E}">
        <p14:creationId xmlns:p14="http://schemas.microsoft.com/office/powerpoint/2010/main" val="15116895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9E19AB9B-05B9-42AB-ABDA-A569C4EF7CA5}" type="datetimeFigureOut">
              <a:rPr lang="zh-CN" altLang="en-US" smtClean="0"/>
              <a:t>2026-01-27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EB8BB3C-8D4C-4FB8-9F0F-DE629EA50F99}" type="slidenum">
              <a:rPr lang="zh-CN" altLang="en-US" smtClean="0"/>
              <a:t>‹#›</a:t>
            </a:fld>
            <a:endParaRPr lang="zh-CN" altLang="en-US"/>
          </a:p>
        </p:txBody>
      </p:sp>
    </p:spTree>
    <p:extLst>
      <p:ext uri="{BB962C8B-B14F-4D97-AF65-F5344CB8AC3E}">
        <p14:creationId xmlns:p14="http://schemas.microsoft.com/office/powerpoint/2010/main" val="35961785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9E19AB9B-05B9-42AB-ABDA-A569C4EF7CA5}" type="datetimeFigureOut">
              <a:rPr lang="zh-CN" altLang="en-US" smtClean="0"/>
              <a:t>2026-01-27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EB8BB3C-8D4C-4FB8-9F0F-DE629EA50F99}" type="slidenum">
              <a:rPr lang="zh-CN" altLang="en-US" smtClean="0"/>
              <a:t>‹#›</a:t>
            </a:fld>
            <a:endParaRPr lang="zh-CN" altLang="en-US"/>
          </a:p>
        </p:txBody>
      </p:sp>
    </p:spTree>
    <p:extLst>
      <p:ext uri="{BB962C8B-B14F-4D97-AF65-F5344CB8AC3E}">
        <p14:creationId xmlns:p14="http://schemas.microsoft.com/office/powerpoint/2010/main" val="30511074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9E19AB9B-05B9-42AB-ABDA-A569C4EF7CA5}" type="datetimeFigureOut">
              <a:rPr lang="zh-CN" altLang="en-US" smtClean="0"/>
              <a:t>2026-01-27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EB8BB3C-8D4C-4FB8-9F0F-DE629EA50F99}" type="slidenum">
              <a:rPr lang="zh-CN" altLang="en-US" smtClean="0"/>
              <a:t>‹#›</a:t>
            </a:fld>
            <a:endParaRPr lang="zh-CN" altLang="en-US"/>
          </a:p>
        </p:txBody>
      </p:sp>
    </p:spTree>
    <p:extLst>
      <p:ext uri="{BB962C8B-B14F-4D97-AF65-F5344CB8AC3E}">
        <p14:creationId xmlns:p14="http://schemas.microsoft.com/office/powerpoint/2010/main" val="11303077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9E19AB9B-05B9-42AB-ABDA-A569C4EF7CA5}" type="datetimeFigureOut">
              <a:rPr lang="zh-CN" altLang="en-US" smtClean="0"/>
              <a:t>2026-01-27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EB8BB3C-8D4C-4FB8-9F0F-DE629EA50F99}" type="slidenum">
              <a:rPr lang="zh-CN" altLang="en-US" smtClean="0"/>
              <a:t>‹#›</a:t>
            </a:fld>
            <a:endParaRPr lang="zh-CN" altLang="en-US"/>
          </a:p>
        </p:txBody>
      </p:sp>
    </p:spTree>
    <p:extLst>
      <p:ext uri="{BB962C8B-B14F-4D97-AF65-F5344CB8AC3E}">
        <p14:creationId xmlns:p14="http://schemas.microsoft.com/office/powerpoint/2010/main" val="1968538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9E19AB9B-05B9-42AB-ABDA-A569C4EF7CA5}" type="datetimeFigureOut">
              <a:rPr lang="zh-CN" altLang="en-US" smtClean="0"/>
              <a:t>2026-01-27</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3EB8BB3C-8D4C-4FB8-9F0F-DE629EA50F99}" type="slidenum">
              <a:rPr lang="zh-CN" altLang="en-US" smtClean="0"/>
              <a:t>‹#›</a:t>
            </a:fld>
            <a:endParaRPr lang="zh-CN" altLang="en-US"/>
          </a:p>
        </p:txBody>
      </p:sp>
    </p:spTree>
    <p:extLst>
      <p:ext uri="{BB962C8B-B14F-4D97-AF65-F5344CB8AC3E}">
        <p14:creationId xmlns:p14="http://schemas.microsoft.com/office/powerpoint/2010/main" val="19032971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9E19AB9B-05B9-42AB-ABDA-A569C4EF7CA5}" type="datetimeFigureOut">
              <a:rPr lang="zh-CN" altLang="en-US" smtClean="0"/>
              <a:t>2026-01-27</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3EB8BB3C-8D4C-4FB8-9F0F-DE629EA50F99}" type="slidenum">
              <a:rPr lang="zh-CN" altLang="en-US" smtClean="0"/>
              <a:t>‹#›</a:t>
            </a:fld>
            <a:endParaRPr lang="zh-CN" altLang="en-US"/>
          </a:p>
        </p:txBody>
      </p:sp>
    </p:spTree>
    <p:extLst>
      <p:ext uri="{BB962C8B-B14F-4D97-AF65-F5344CB8AC3E}">
        <p14:creationId xmlns:p14="http://schemas.microsoft.com/office/powerpoint/2010/main" val="11533387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E19AB9B-05B9-42AB-ABDA-A569C4EF7CA5}" type="datetimeFigureOut">
              <a:rPr lang="zh-CN" altLang="en-US" smtClean="0"/>
              <a:t>2026-01-27</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EB8BB3C-8D4C-4FB8-9F0F-DE629EA50F99}" type="slidenum">
              <a:rPr lang="zh-CN" altLang="en-US" smtClean="0"/>
              <a:t>‹#›</a:t>
            </a:fld>
            <a:endParaRPr lang="zh-CN" altLang="en-US"/>
          </a:p>
        </p:txBody>
      </p:sp>
    </p:spTree>
    <p:extLst>
      <p:ext uri="{BB962C8B-B14F-4D97-AF65-F5344CB8AC3E}">
        <p14:creationId xmlns:p14="http://schemas.microsoft.com/office/powerpoint/2010/main" val="32319575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9E19AB9B-05B9-42AB-ABDA-A569C4EF7CA5}" type="datetimeFigureOut">
              <a:rPr lang="zh-CN" altLang="en-US" smtClean="0"/>
              <a:t>2026-01-27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EB8BB3C-8D4C-4FB8-9F0F-DE629EA50F99}" type="slidenum">
              <a:rPr lang="zh-CN" altLang="en-US" smtClean="0"/>
              <a:t>‹#›</a:t>
            </a:fld>
            <a:endParaRPr lang="zh-CN" altLang="en-US"/>
          </a:p>
        </p:txBody>
      </p:sp>
    </p:spTree>
    <p:extLst>
      <p:ext uri="{BB962C8B-B14F-4D97-AF65-F5344CB8AC3E}">
        <p14:creationId xmlns:p14="http://schemas.microsoft.com/office/powerpoint/2010/main" val="31935719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9E19AB9B-05B9-42AB-ABDA-A569C4EF7CA5}" type="datetimeFigureOut">
              <a:rPr lang="zh-CN" altLang="en-US" smtClean="0"/>
              <a:t>2026-01-27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EB8BB3C-8D4C-4FB8-9F0F-DE629EA50F99}" type="slidenum">
              <a:rPr lang="zh-CN" altLang="en-US" smtClean="0"/>
              <a:t>‹#›</a:t>
            </a:fld>
            <a:endParaRPr lang="zh-CN" altLang="en-US"/>
          </a:p>
        </p:txBody>
      </p:sp>
    </p:spTree>
    <p:extLst>
      <p:ext uri="{BB962C8B-B14F-4D97-AF65-F5344CB8AC3E}">
        <p14:creationId xmlns:p14="http://schemas.microsoft.com/office/powerpoint/2010/main" val="35529538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E19AB9B-05B9-42AB-ABDA-A569C4EF7CA5}" type="datetimeFigureOut">
              <a:rPr lang="zh-CN" altLang="en-US" smtClean="0"/>
              <a:t>2026-01-27</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EB8BB3C-8D4C-4FB8-9F0F-DE629EA50F99}" type="slidenum">
              <a:rPr lang="zh-CN" altLang="en-US" smtClean="0"/>
              <a:t>‹#›</a:t>
            </a:fld>
            <a:endParaRPr lang="zh-CN" altLang="en-US"/>
          </a:p>
        </p:txBody>
      </p:sp>
    </p:spTree>
    <p:extLst>
      <p:ext uri="{BB962C8B-B14F-4D97-AF65-F5344CB8AC3E}">
        <p14:creationId xmlns:p14="http://schemas.microsoft.com/office/powerpoint/2010/main" val="79401925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8.xml"/><Relationship Id="rId1" Type="http://schemas.openxmlformats.org/officeDocument/2006/relationships/tags" Target="../tags/tag1.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B94A12EC-5FEC-F23B-CF5A-29878EC674F5}"/>
              </a:ext>
            </a:extLst>
          </p:cNvPr>
          <p:cNvPicPr>
            <a:picLocks noChangeAspect="1"/>
          </p:cNvPicPr>
          <p:nvPr/>
        </p:nvPicPr>
        <p:blipFill>
          <a:blip r:embed="rId3"/>
          <a:stretch>
            <a:fillRect/>
          </a:stretch>
        </p:blipFill>
        <p:spPr>
          <a:xfrm>
            <a:off x="428017" y="300382"/>
            <a:ext cx="1750977" cy="700391"/>
          </a:xfrm>
          <a:prstGeom prst="rect">
            <a:avLst/>
          </a:prstGeom>
        </p:spPr>
      </p:pic>
      <p:sp>
        <p:nvSpPr>
          <p:cNvPr id="3" name="标题 2">
            <a:extLst>
              <a:ext uri="{FF2B5EF4-FFF2-40B4-BE49-F238E27FC236}">
                <a16:creationId xmlns:a16="http://schemas.microsoft.com/office/drawing/2014/main" id="{29328DAC-86D3-25BB-E7ED-6BE794427CE9}"/>
              </a:ext>
            </a:extLst>
          </p:cNvPr>
          <p:cNvSpPr>
            <a:spLocks noGrp="1"/>
          </p:cNvSpPr>
          <p:nvPr>
            <p:ph type="ctrTitle"/>
          </p:nvPr>
        </p:nvSpPr>
        <p:spPr>
          <a:xfrm>
            <a:off x="1524000" y="1381328"/>
            <a:ext cx="9144000" cy="1306654"/>
          </a:xfrm>
        </p:spPr>
        <p:txBody>
          <a:bodyPr/>
          <a:lstStyle/>
          <a:p>
            <a:r>
              <a:rPr lang="zh-CN" altLang="en-US" dirty="0">
                <a:latin typeface="宋体" panose="02010600030101010101" pitchFamily="2" charset="-122"/>
                <a:ea typeface="宋体" panose="02010600030101010101" pitchFamily="2" charset="-122"/>
              </a:rPr>
              <a:t>项目名称</a:t>
            </a:r>
          </a:p>
        </p:txBody>
      </p:sp>
      <p:sp>
        <p:nvSpPr>
          <p:cNvPr id="5" name="副标题 4">
            <a:extLst>
              <a:ext uri="{FF2B5EF4-FFF2-40B4-BE49-F238E27FC236}">
                <a16:creationId xmlns:a16="http://schemas.microsoft.com/office/drawing/2014/main" id="{3705CA37-85F1-7C7F-409D-9661CC0EFF0A}"/>
              </a:ext>
            </a:extLst>
          </p:cNvPr>
          <p:cNvSpPr>
            <a:spLocks noGrp="1"/>
          </p:cNvSpPr>
          <p:nvPr>
            <p:ph type="subTitle" idx="1"/>
          </p:nvPr>
        </p:nvSpPr>
        <p:spPr>
          <a:xfrm>
            <a:off x="2616740" y="3602038"/>
            <a:ext cx="8051260" cy="1655762"/>
          </a:xfrm>
        </p:spPr>
        <p:txBody>
          <a:bodyPr>
            <a:noAutofit/>
          </a:bodyPr>
          <a:lstStyle/>
          <a:p>
            <a:pPr algn="l">
              <a:lnSpc>
                <a:spcPct val="150000"/>
              </a:lnSpc>
            </a:pPr>
            <a:r>
              <a:rPr lang="zh-CN" altLang="en-US" sz="2800" b="1" dirty="0">
                <a:solidFill>
                  <a:schemeClr val="tx1">
                    <a:lumMod val="50000"/>
                  </a:schemeClr>
                </a:solidFill>
                <a:latin typeface="宋体" panose="02010600030101010101" pitchFamily="2" charset="-122"/>
                <a:ea typeface="宋体" panose="02010600030101010101" pitchFamily="2" charset="-122"/>
              </a:rPr>
              <a:t>申  办  方：</a:t>
            </a:r>
            <a:endParaRPr lang="en-US" altLang="zh-CN" sz="2800" b="1" dirty="0">
              <a:solidFill>
                <a:schemeClr val="tx1">
                  <a:lumMod val="50000"/>
                </a:schemeClr>
              </a:solidFill>
              <a:latin typeface="宋体" panose="02010600030101010101" pitchFamily="2" charset="-122"/>
              <a:ea typeface="宋体" panose="02010600030101010101" pitchFamily="2" charset="-122"/>
            </a:endParaRPr>
          </a:p>
          <a:p>
            <a:pPr algn="l">
              <a:lnSpc>
                <a:spcPct val="150000"/>
              </a:lnSpc>
            </a:pPr>
            <a:r>
              <a:rPr lang="en-US" altLang="zh-CN" sz="2800" b="1" dirty="0">
                <a:solidFill>
                  <a:schemeClr val="tx1">
                    <a:lumMod val="50000"/>
                  </a:schemeClr>
                </a:solidFill>
                <a:latin typeface="宋体" panose="02010600030101010101" pitchFamily="2" charset="-122"/>
                <a:ea typeface="宋体" panose="02010600030101010101" pitchFamily="2" charset="-122"/>
              </a:rPr>
              <a:t>CRO</a:t>
            </a:r>
            <a:r>
              <a:rPr lang="zh-CN" altLang="en-US" sz="2800" b="1" dirty="0">
                <a:solidFill>
                  <a:schemeClr val="tx1">
                    <a:lumMod val="50000"/>
                  </a:schemeClr>
                </a:solidFill>
                <a:latin typeface="宋体" panose="02010600030101010101" pitchFamily="2" charset="-122"/>
                <a:ea typeface="宋体" panose="02010600030101010101" pitchFamily="2" charset="-122"/>
              </a:rPr>
              <a:t>公司：</a:t>
            </a:r>
            <a:endParaRPr lang="en-US" altLang="zh-CN" sz="2800" b="1" dirty="0">
              <a:solidFill>
                <a:schemeClr val="tx1">
                  <a:lumMod val="50000"/>
                </a:schemeClr>
              </a:solidFill>
              <a:latin typeface="宋体" panose="02010600030101010101" pitchFamily="2" charset="-122"/>
              <a:ea typeface="宋体" panose="02010600030101010101" pitchFamily="2" charset="-122"/>
            </a:endParaRPr>
          </a:p>
          <a:p>
            <a:pPr algn="l">
              <a:lnSpc>
                <a:spcPct val="150000"/>
              </a:lnSpc>
            </a:pPr>
            <a:r>
              <a:rPr lang="zh-CN" altLang="en-US" sz="2800" b="1" dirty="0">
                <a:solidFill>
                  <a:schemeClr val="tx1">
                    <a:lumMod val="50000"/>
                  </a:schemeClr>
                </a:solidFill>
                <a:latin typeface="宋体" panose="02010600030101010101" pitchFamily="2" charset="-122"/>
                <a:ea typeface="宋体" panose="02010600030101010101" pitchFamily="2" charset="-122"/>
              </a:rPr>
              <a:t>本中心</a:t>
            </a:r>
            <a:r>
              <a:rPr lang="en-US" altLang="zh-CN" sz="2800" b="1" dirty="0">
                <a:solidFill>
                  <a:schemeClr val="tx1">
                    <a:lumMod val="50000"/>
                  </a:schemeClr>
                </a:solidFill>
                <a:latin typeface="宋体" panose="02010600030101010101" pitchFamily="2" charset="-122"/>
                <a:ea typeface="宋体" panose="02010600030101010101" pitchFamily="2" charset="-122"/>
              </a:rPr>
              <a:t>PI</a:t>
            </a:r>
            <a:r>
              <a:rPr lang="zh-CN" altLang="en-US" sz="2800" b="1" dirty="0">
                <a:solidFill>
                  <a:schemeClr val="tx1">
                    <a:lumMod val="50000"/>
                  </a:schemeClr>
                </a:solidFill>
                <a:latin typeface="宋体" panose="02010600030101010101" pitchFamily="2" charset="-122"/>
                <a:ea typeface="宋体" panose="02010600030101010101" pitchFamily="2" charset="-122"/>
              </a:rPr>
              <a:t>：</a:t>
            </a:r>
            <a:endParaRPr lang="zh-CN" altLang="en-US" sz="28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8837127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044451-1643-6049-454C-CD21E287629D}"/>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32D6A997-A78D-7661-7AB2-0DD9D9E41C96}"/>
              </a:ext>
            </a:extLst>
          </p:cNvPr>
          <p:cNvPicPr>
            <a:picLocks noChangeAspect="1"/>
          </p:cNvPicPr>
          <p:nvPr/>
        </p:nvPicPr>
        <p:blipFill>
          <a:blip r:embed="rId2"/>
          <a:stretch>
            <a:fillRect/>
          </a:stretch>
        </p:blipFill>
        <p:spPr>
          <a:xfrm>
            <a:off x="0" y="0"/>
            <a:ext cx="1750977" cy="700391"/>
          </a:xfrm>
          <a:prstGeom prst="rect">
            <a:avLst/>
          </a:prstGeom>
        </p:spPr>
      </p:pic>
      <p:sp>
        <p:nvSpPr>
          <p:cNvPr id="6" name="文本框 5">
            <a:extLst>
              <a:ext uri="{FF2B5EF4-FFF2-40B4-BE49-F238E27FC236}">
                <a16:creationId xmlns:a16="http://schemas.microsoft.com/office/drawing/2014/main" id="{2CBB15BB-DA0C-A084-6887-CEB62D72CEED}"/>
              </a:ext>
            </a:extLst>
          </p:cNvPr>
          <p:cNvSpPr txBox="1"/>
          <p:nvPr/>
        </p:nvSpPr>
        <p:spPr>
          <a:xfrm>
            <a:off x="1750977" y="817124"/>
            <a:ext cx="8745168" cy="1284006"/>
          </a:xfrm>
          <a:prstGeom prst="rect">
            <a:avLst/>
          </a:prstGeom>
          <a:noFill/>
        </p:spPr>
        <p:txBody>
          <a:bodyPr wrap="square" rtlCol="0">
            <a:spAutoFit/>
          </a:bodyPr>
          <a:lstStyle/>
          <a:p>
            <a:pPr algn="ctr">
              <a:lnSpc>
                <a:spcPct val="150000"/>
              </a:lnSpc>
            </a:pPr>
            <a:r>
              <a:rPr lang="zh-CN" altLang="en-US" sz="2800" dirty="0">
                <a:solidFill>
                  <a:schemeClr val="tx1">
                    <a:lumMod val="50000"/>
                  </a:schemeClr>
                </a:solidFill>
                <a:latin typeface="宋体" panose="02010600030101010101" pitchFamily="2" charset="-122"/>
                <a:ea typeface="宋体" panose="02010600030101010101" pitchFamily="2" charset="-122"/>
              </a:rPr>
              <a:t>二、方案介绍</a:t>
            </a:r>
            <a:endParaRPr lang="en-US" altLang="zh-CN" sz="2800" dirty="0">
              <a:solidFill>
                <a:schemeClr val="tx1">
                  <a:lumMod val="50000"/>
                </a:schemeClr>
              </a:solidFill>
              <a:latin typeface="宋体" panose="02010600030101010101" pitchFamily="2" charset="-122"/>
              <a:ea typeface="宋体" panose="02010600030101010101" pitchFamily="2" charset="-122"/>
            </a:endParaRPr>
          </a:p>
          <a:p>
            <a:pPr algn="ctr">
              <a:lnSpc>
                <a:spcPct val="150000"/>
              </a:lnSpc>
            </a:pPr>
            <a:endParaRPr lang="en-US" altLang="zh-CN" sz="2800" b="1" dirty="0">
              <a:solidFill>
                <a:schemeClr val="tx1">
                  <a:lumMod val="50000"/>
                </a:schemeClr>
              </a:solidFill>
              <a:latin typeface="宋体" panose="02010600030101010101" pitchFamily="2" charset="-122"/>
              <a:ea typeface="宋体" panose="02010600030101010101" pitchFamily="2" charset="-122"/>
            </a:endParaRPr>
          </a:p>
        </p:txBody>
      </p:sp>
      <p:sp>
        <p:nvSpPr>
          <p:cNvPr id="4" name="文本框 3">
            <a:extLst>
              <a:ext uri="{FF2B5EF4-FFF2-40B4-BE49-F238E27FC236}">
                <a16:creationId xmlns:a16="http://schemas.microsoft.com/office/drawing/2014/main" id="{614DBE62-B8F9-E840-E602-4B602AEA5268}"/>
              </a:ext>
            </a:extLst>
          </p:cNvPr>
          <p:cNvSpPr txBox="1"/>
          <p:nvPr/>
        </p:nvSpPr>
        <p:spPr>
          <a:xfrm>
            <a:off x="426945" y="1683772"/>
            <a:ext cx="6098240" cy="435697"/>
          </a:xfrm>
          <a:prstGeom prst="rect">
            <a:avLst/>
          </a:prstGeom>
          <a:noFill/>
        </p:spPr>
        <p:txBody>
          <a:bodyPr wrap="square">
            <a:spAutoFit/>
          </a:bodyPr>
          <a:lstStyle/>
          <a:p>
            <a:pPr>
              <a:lnSpc>
                <a:spcPct val="130000"/>
              </a:lnSpc>
            </a:pPr>
            <a:r>
              <a:rPr lang="en-US" altLang="zh-CN" sz="2000" dirty="0">
                <a:solidFill>
                  <a:schemeClr val="tx1">
                    <a:lumMod val="50000"/>
                  </a:schemeClr>
                </a:solidFill>
                <a:latin typeface="宋体" panose="02010600030101010101" pitchFamily="2" charset="-122"/>
                <a:ea typeface="宋体" panose="02010600030101010101" pitchFamily="2" charset="-122"/>
              </a:rPr>
              <a:t>6</a:t>
            </a:r>
            <a:r>
              <a:rPr lang="zh-CN" altLang="en-US" sz="2000" dirty="0">
                <a:solidFill>
                  <a:schemeClr val="tx1">
                    <a:lumMod val="50000"/>
                  </a:schemeClr>
                </a:solidFill>
                <a:latin typeface="宋体" panose="02010600030101010101" pitchFamily="2" charset="-122"/>
                <a:ea typeface="宋体" panose="02010600030101010101" pitchFamily="2" charset="-122"/>
              </a:rPr>
              <a:t>、治疗方案：给药方案、给药注意事项</a:t>
            </a:r>
          </a:p>
        </p:txBody>
      </p:sp>
    </p:spTree>
    <p:extLst>
      <p:ext uri="{BB962C8B-B14F-4D97-AF65-F5344CB8AC3E}">
        <p14:creationId xmlns:p14="http://schemas.microsoft.com/office/powerpoint/2010/main" val="4541448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244D31-5C79-B941-1DEA-C4467CB8C05D}"/>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25E8034D-9659-6FFE-C5D6-6FFE97E8954B}"/>
              </a:ext>
            </a:extLst>
          </p:cNvPr>
          <p:cNvPicPr>
            <a:picLocks noChangeAspect="1"/>
          </p:cNvPicPr>
          <p:nvPr/>
        </p:nvPicPr>
        <p:blipFill>
          <a:blip r:embed="rId2"/>
          <a:stretch>
            <a:fillRect/>
          </a:stretch>
        </p:blipFill>
        <p:spPr>
          <a:xfrm>
            <a:off x="0" y="0"/>
            <a:ext cx="1750977" cy="700391"/>
          </a:xfrm>
          <a:prstGeom prst="rect">
            <a:avLst/>
          </a:prstGeom>
        </p:spPr>
      </p:pic>
      <p:sp>
        <p:nvSpPr>
          <p:cNvPr id="6" name="文本框 5">
            <a:extLst>
              <a:ext uri="{FF2B5EF4-FFF2-40B4-BE49-F238E27FC236}">
                <a16:creationId xmlns:a16="http://schemas.microsoft.com/office/drawing/2014/main" id="{EC93BC2E-C55C-BA08-EEEC-1763A60D05CE}"/>
              </a:ext>
            </a:extLst>
          </p:cNvPr>
          <p:cNvSpPr txBox="1"/>
          <p:nvPr/>
        </p:nvSpPr>
        <p:spPr>
          <a:xfrm>
            <a:off x="1750977" y="817124"/>
            <a:ext cx="8745168" cy="1284006"/>
          </a:xfrm>
          <a:prstGeom prst="rect">
            <a:avLst/>
          </a:prstGeom>
          <a:noFill/>
        </p:spPr>
        <p:txBody>
          <a:bodyPr wrap="square" rtlCol="0">
            <a:spAutoFit/>
          </a:bodyPr>
          <a:lstStyle/>
          <a:p>
            <a:pPr algn="ctr">
              <a:lnSpc>
                <a:spcPct val="150000"/>
              </a:lnSpc>
            </a:pPr>
            <a:r>
              <a:rPr lang="zh-CN" altLang="en-US" sz="2800" dirty="0">
                <a:solidFill>
                  <a:schemeClr val="tx1">
                    <a:lumMod val="50000"/>
                  </a:schemeClr>
                </a:solidFill>
                <a:latin typeface="宋体" panose="02010600030101010101" pitchFamily="2" charset="-122"/>
                <a:ea typeface="宋体" panose="02010600030101010101" pitchFamily="2" charset="-122"/>
              </a:rPr>
              <a:t>二、方案介绍</a:t>
            </a:r>
            <a:endParaRPr lang="en-US" altLang="zh-CN" sz="2800" dirty="0">
              <a:solidFill>
                <a:schemeClr val="tx1">
                  <a:lumMod val="50000"/>
                </a:schemeClr>
              </a:solidFill>
              <a:latin typeface="宋体" panose="02010600030101010101" pitchFamily="2" charset="-122"/>
              <a:ea typeface="宋体" panose="02010600030101010101" pitchFamily="2" charset="-122"/>
            </a:endParaRPr>
          </a:p>
          <a:p>
            <a:pPr algn="ctr">
              <a:lnSpc>
                <a:spcPct val="150000"/>
              </a:lnSpc>
            </a:pPr>
            <a:endParaRPr lang="en-US" altLang="zh-CN" sz="2800" b="1" dirty="0">
              <a:solidFill>
                <a:schemeClr val="tx1">
                  <a:lumMod val="50000"/>
                </a:schemeClr>
              </a:solidFill>
              <a:latin typeface="宋体" panose="02010600030101010101" pitchFamily="2" charset="-122"/>
              <a:ea typeface="宋体" panose="02010600030101010101" pitchFamily="2" charset="-122"/>
            </a:endParaRPr>
          </a:p>
        </p:txBody>
      </p:sp>
      <p:sp>
        <p:nvSpPr>
          <p:cNvPr id="4" name="文本框 3">
            <a:extLst>
              <a:ext uri="{FF2B5EF4-FFF2-40B4-BE49-F238E27FC236}">
                <a16:creationId xmlns:a16="http://schemas.microsoft.com/office/drawing/2014/main" id="{1C1F0BD2-7956-C20D-7CD4-65759FF8DB28}"/>
              </a:ext>
            </a:extLst>
          </p:cNvPr>
          <p:cNvSpPr txBox="1"/>
          <p:nvPr/>
        </p:nvSpPr>
        <p:spPr>
          <a:xfrm>
            <a:off x="426945" y="1683772"/>
            <a:ext cx="11271996" cy="435697"/>
          </a:xfrm>
          <a:prstGeom prst="rect">
            <a:avLst/>
          </a:prstGeom>
          <a:noFill/>
        </p:spPr>
        <p:txBody>
          <a:bodyPr wrap="square">
            <a:spAutoFit/>
          </a:bodyPr>
          <a:lstStyle/>
          <a:p>
            <a:pPr>
              <a:lnSpc>
                <a:spcPct val="130000"/>
              </a:lnSpc>
            </a:pPr>
            <a:r>
              <a:rPr lang="en-US" altLang="zh-CN" sz="2000" dirty="0">
                <a:solidFill>
                  <a:schemeClr val="tx1">
                    <a:lumMod val="50000"/>
                  </a:schemeClr>
                </a:solidFill>
                <a:latin typeface="宋体" panose="02010600030101010101" pitchFamily="2" charset="-122"/>
                <a:ea typeface="宋体" panose="02010600030101010101" pitchFamily="2" charset="-122"/>
              </a:rPr>
              <a:t>7</a:t>
            </a:r>
            <a:r>
              <a:rPr lang="zh-CN" altLang="en-US" sz="2000" dirty="0">
                <a:solidFill>
                  <a:schemeClr val="tx1">
                    <a:lumMod val="50000"/>
                  </a:schemeClr>
                </a:solidFill>
                <a:latin typeface="宋体" panose="02010600030101010101" pitchFamily="2" charset="-122"/>
                <a:ea typeface="宋体" panose="02010600030101010101" pitchFamily="2" charset="-122"/>
              </a:rPr>
              <a:t>、生物标本采集（列出需要采集的生物标本及数量，请说明是否需要人遗申请并提供相关材料）</a:t>
            </a:r>
          </a:p>
        </p:txBody>
      </p:sp>
    </p:spTree>
    <p:extLst>
      <p:ext uri="{BB962C8B-B14F-4D97-AF65-F5344CB8AC3E}">
        <p14:creationId xmlns:p14="http://schemas.microsoft.com/office/powerpoint/2010/main" val="1253912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EC940E-60D1-0558-5CEE-EDB4EC91D981}"/>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B930A266-2802-A8DC-4028-F1F405996D8A}"/>
              </a:ext>
            </a:extLst>
          </p:cNvPr>
          <p:cNvPicPr>
            <a:picLocks noChangeAspect="1"/>
          </p:cNvPicPr>
          <p:nvPr/>
        </p:nvPicPr>
        <p:blipFill>
          <a:blip r:embed="rId2"/>
          <a:stretch>
            <a:fillRect/>
          </a:stretch>
        </p:blipFill>
        <p:spPr>
          <a:xfrm>
            <a:off x="0" y="0"/>
            <a:ext cx="1750977" cy="700391"/>
          </a:xfrm>
          <a:prstGeom prst="rect">
            <a:avLst/>
          </a:prstGeom>
        </p:spPr>
      </p:pic>
      <p:sp>
        <p:nvSpPr>
          <p:cNvPr id="6" name="文本框 5">
            <a:extLst>
              <a:ext uri="{FF2B5EF4-FFF2-40B4-BE49-F238E27FC236}">
                <a16:creationId xmlns:a16="http://schemas.microsoft.com/office/drawing/2014/main" id="{9FC01DF7-48F3-8D5E-F778-AA37EDD0E5CE}"/>
              </a:ext>
            </a:extLst>
          </p:cNvPr>
          <p:cNvSpPr txBox="1"/>
          <p:nvPr/>
        </p:nvSpPr>
        <p:spPr>
          <a:xfrm>
            <a:off x="1750977" y="817124"/>
            <a:ext cx="8745168" cy="637675"/>
          </a:xfrm>
          <a:prstGeom prst="rect">
            <a:avLst/>
          </a:prstGeom>
          <a:noFill/>
        </p:spPr>
        <p:txBody>
          <a:bodyPr wrap="square" rtlCol="0">
            <a:spAutoFit/>
          </a:bodyPr>
          <a:lstStyle/>
          <a:p>
            <a:pPr algn="ctr">
              <a:lnSpc>
                <a:spcPct val="150000"/>
              </a:lnSpc>
            </a:pPr>
            <a:r>
              <a:rPr lang="zh-CN" altLang="en-US" sz="2800" dirty="0">
                <a:solidFill>
                  <a:schemeClr val="tx1">
                    <a:lumMod val="50000"/>
                  </a:schemeClr>
                </a:solidFill>
                <a:latin typeface="宋体" panose="02010600030101010101" pitchFamily="2" charset="-122"/>
                <a:ea typeface="宋体" panose="02010600030101010101" pitchFamily="2" charset="-122"/>
              </a:rPr>
              <a:t>三、受试者权益保护</a:t>
            </a:r>
            <a:endParaRPr lang="en-US" altLang="zh-CN" sz="2800" b="1" dirty="0">
              <a:solidFill>
                <a:schemeClr val="tx1">
                  <a:lumMod val="50000"/>
                </a:schemeClr>
              </a:solidFill>
              <a:latin typeface="宋体" panose="02010600030101010101" pitchFamily="2" charset="-122"/>
              <a:ea typeface="宋体" panose="02010600030101010101" pitchFamily="2" charset="-122"/>
            </a:endParaRPr>
          </a:p>
        </p:txBody>
      </p:sp>
      <p:sp>
        <p:nvSpPr>
          <p:cNvPr id="4" name="文本框 3">
            <a:extLst>
              <a:ext uri="{FF2B5EF4-FFF2-40B4-BE49-F238E27FC236}">
                <a16:creationId xmlns:a16="http://schemas.microsoft.com/office/drawing/2014/main" id="{DF2C5627-BF70-2E71-4CD9-FDC37B9441C1}"/>
              </a:ext>
            </a:extLst>
          </p:cNvPr>
          <p:cNvSpPr txBox="1"/>
          <p:nvPr/>
        </p:nvSpPr>
        <p:spPr>
          <a:xfrm>
            <a:off x="426945" y="1683772"/>
            <a:ext cx="6098240" cy="435697"/>
          </a:xfrm>
          <a:prstGeom prst="rect">
            <a:avLst/>
          </a:prstGeom>
          <a:noFill/>
        </p:spPr>
        <p:txBody>
          <a:bodyPr wrap="square">
            <a:spAutoFit/>
          </a:bodyPr>
          <a:lstStyle/>
          <a:p>
            <a:pPr>
              <a:lnSpc>
                <a:spcPct val="130000"/>
              </a:lnSpc>
            </a:pPr>
            <a:r>
              <a:rPr lang="en-US" altLang="zh-CN" sz="2000" dirty="0">
                <a:solidFill>
                  <a:schemeClr val="tx1">
                    <a:lumMod val="50000"/>
                  </a:schemeClr>
                </a:solidFill>
                <a:latin typeface="宋体" panose="02010600030101010101" pitchFamily="2" charset="-122"/>
                <a:ea typeface="宋体" panose="02010600030101010101" pitchFamily="2" charset="-122"/>
              </a:rPr>
              <a:t>1</a:t>
            </a:r>
            <a:r>
              <a:rPr lang="zh-CN" altLang="en-US" sz="2000" dirty="0">
                <a:solidFill>
                  <a:schemeClr val="tx1">
                    <a:lumMod val="50000"/>
                  </a:schemeClr>
                </a:solidFill>
                <a:latin typeface="宋体" panose="02010600030101010101" pitchFamily="2" charset="-122"/>
                <a:ea typeface="宋体" panose="02010600030101010101" pitchFamily="2" charset="-122"/>
              </a:rPr>
              <a:t>、</a:t>
            </a:r>
            <a:r>
              <a:rPr lang="en-US" altLang="zh-CN" sz="2000" dirty="0">
                <a:solidFill>
                  <a:schemeClr val="tx1">
                    <a:lumMod val="50000"/>
                  </a:schemeClr>
                </a:solidFill>
                <a:latin typeface="宋体" panose="02010600030101010101" pitchFamily="2" charset="-122"/>
                <a:ea typeface="宋体" panose="02010600030101010101" pitchFamily="2" charset="-122"/>
              </a:rPr>
              <a:t> </a:t>
            </a:r>
            <a:r>
              <a:rPr lang="zh-CN" altLang="en-US" sz="2000" dirty="0">
                <a:solidFill>
                  <a:schemeClr val="tx1">
                    <a:lumMod val="50000"/>
                  </a:schemeClr>
                </a:solidFill>
                <a:latin typeface="宋体" panose="02010600030101010101" pitchFamily="2" charset="-122"/>
                <a:ea typeface="宋体" panose="02010600030101010101" pitchFamily="2" charset="-122"/>
              </a:rPr>
              <a:t>风险、获益、替代治疗</a:t>
            </a:r>
          </a:p>
        </p:txBody>
      </p:sp>
    </p:spTree>
    <p:extLst>
      <p:ext uri="{BB962C8B-B14F-4D97-AF65-F5344CB8AC3E}">
        <p14:creationId xmlns:p14="http://schemas.microsoft.com/office/powerpoint/2010/main" val="1376016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7343C8-3AA1-EEDF-A8D8-9C3D386FEA42}"/>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49978FCE-6A5D-8E57-4D05-20E444A16EAA}"/>
              </a:ext>
            </a:extLst>
          </p:cNvPr>
          <p:cNvPicPr>
            <a:picLocks noChangeAspect="1"/>
          </p:cNvPicPr>
          <p:nvPr/>
        </p:nvPicPr>
        <p:blipFill>
          <a:blip r:embed="rId3"/>
          <a:stretch>
            <a:fillRect/>
          </a:stretch>
        </p:blipFill>
        <p:spPr>
          <a:xfrm>
            <a:off x="0" y="0"/>
            <a:ext cx="1750977" cy="700391"/>
          </a:xfrm>
          <a:prstGeom prst="rect">
            <a:avLst/>
          </a:prstGeom>
        </p:spPr>
      </p:pic>
      <p:sp>
        <p:nvSpPr>
          <p:cNvPr id="6" name="文本框 5">
            <a:extLst>
              <a:ext uri="{FF2B5EF4-FFF2-40B4-BE49-F238E27FC236}">
                <a16:creationId xmlns:a16="http://schemas.microsoft.com/office/drawing/2014/main" id="{5D041C15-A304-CAA0-31B8-1F902B718CF0}"/>
              </a:ext>
            </a:extLst>
          </p:cNvPr>
          <p:cNvSpPr txBox="1"/>
          <p:nvPr/>
        </p:nvSpPr>
        <p:spPr>
          <a:xfrm>
            <a:off x="1750977" y="817124"/>
            <a:ext cx="8745168" cy="637675"/>
          </a:xfrm>
          <a:prstGeom prst="rect">
            <a:avLst/>
          </a:prstGeom>
          <a:noFill/>
        </p:spPr>
        <p:txBody>
          <a:bodyPr wrap="square" rtlCol="0">
            <a:spAutoFit/>
          </a:bodyPr>
          <a:lstStyle/>
          <a:p>
            <a:pPr algn="ctr">
              <a:lnSpc>
                <a:spcPct val="150000"/>
              </a:lnSpc>
            </a:pPr>
            <a:r>
              <a:rPr lang="zh-CN" altLang="en-US" sz="2800" dirty="0">
                <a:solidFill>
                  <a:schemeClr val="tx1">
                    <a:lumMod val="50000"/>
                  </a:schemeClr>
                </a:solidFill>
                <a:latin typeface="宋体" panose="02010600030101010101" pitchFamily="2" charset="-122"/>
                <a:ea typeface="宋体" panose="02010600030101010101" pitchFamily="2" charset="-122"/>
              </a:rPr>
              <a:t>三、受试者权益保护</a:t>
            </a:r>
            <a:endParaRPr lang="en-US" altLang="zh-CN" sz="2800" b="1" dirty="0">
              <a:solidFill>
                <a:schemeClr val="tx1">
                  <a:lumMod val="50000"/>
                </a:schemeClr>
              </a:solidFill>
              <a:latin typeface="宋体" panose="02010600030101010101" pitchFamily="2" charset="-122"/>
              <a:ea typeface="宋体" panose="02010600030101010101" pitchFamily="2" charset="-122"/>
            </a:endParaRPr>
          </a:p>
        </p:txBody>
      </p:sp>
      <p:sp>
        <p:nvSpPr>
          <p:cNvPr id="4" name="文本框 3">
            <a:extLst>
              <a:ext uri="{FF2B5EF4-FFF2-40B4-BE49-F238E27FC236}">
                <a16:creationId xmlns:a16="http://schemas.microsoft.com/office/drawing/2014/main" id="{D8707969-888B-9958-0163-DC8EC2436C16}"/>
              </a:ext>
            </a:extLst>
          </p:cNvPr>
          <p:cNvSpPr txBox="1"/>
          <p:nvPr/>
        </p:nvSpPr>
        <p:spPr>
          <a:xfrm>
            <a:off x="426944" y="1683772"/>
            <a:ext cx="7345455" cy="435697"/>
          </a:xfrm>
          <a:prstGeom prst="rect">
            <a:avLst/>
          </a:prstGeom>
          <a:noFill/>
        </p:spPr>
        <p:txBody>
          <a:bodyPr wrap="square">
            <a:spAutoFit/>
          </a:bodyPr>
          <a:lstStyle/>
          <a:p>
            <a:pPr>
              <a:lnSpc>
                <a:spcPct val="130000"/>
              </a:lnSpc>
            </a:pPr>
            <a:r>
              <a:rPr lang="en-US" altLang="zh-CN" sz="2000" dirty="0">
                <a:solidFill>
                  <a:schemeClr val="tx1">
                    <a:lumMod val="50000"/>
                  </a:schemeClr>
                </a:solidFill>
                <a:latin typeface="宋体" panose="02010600030101010101" pitchFamily="2" charset="-122"/>
                <a:ea typeface="宋体" panose="02010600030101010101" pitchFamily="2" charset="-122"/>
              </a:rPr>
              <a:t>2</a:t>
            </a:r>
            <a:r>
              <a:rPr lang="zh-CN" altLang="en-US" sz="2000" dirty="0">
                <a:solidFill>
                  <a:schemeClr val="tx1">
                    <a:lumMod val="50000"/>
                  </a:schemeClr>
                </a:solidFill>
                <a:latin typeface="宋体" panose="02010600030101010101" pitchFamily="2" charset="-122"/>
                <a:ea typeface="宋体" panose="02010600030101010101" pitchFamily="2" charset="-122"/>
              </a:rPr>
              <a:t>、</a:t>
            </a:r>
            <a:r>
              <a:rPr lang="en-US" altLang="zh-CN" sz="2000" dirty="0">
                <a:solidFill>
                  <a:schemeClr val="tx1">
                    <a:lumMod val="50000"/>
                  </a:schemeClr>
                </a:solidFill>
                <a:latin typeface="宋体" panose="02010600030101010101" pitchFamily="2" charset="-122"/>
                <a:ea typeface="宋体" panose="02010600030101010101" pitchFamily="2" charset="-122"/>
              </a:rPr>
              <a:t> </a:t>
            </a:r>
            <a:r>
              <a:rPr lang="zh-CN" altLang="en-US" sz="2000" dirty="0">
                <a:solidFill>
                  <a:schemeClr val="tx1">
                    <a:lumMod val="50000"/>
                  </a:schemeClr>
                </a:solidFill>
                <a:latin typeface="宋体" panose="02010600030101010101" pitchFamily="2" charset="-122"/>
                <a:ea typeface="宋体" panose="02010600030101010101" pitchFamily="2" charset="-122"/>
              </a:rPr>
              <a:t>受试者补偿（补助请根据实际情况按照补助项目填写）</a:t>
            </a:r>
          </a:p>
        </p:txBody>
      </p:sp>
      <p:graphicFrame>
        <p:nvGraphicFramePr>
          <p:cNvPr id="2" name="表格 1">
            <a:extLst>
              <a:ext uri="{FF2B5EF4-FFF2-40B4-BE49-F238E27FC236}">
                <a16:creationId xmlns:a16="http://schemas.microsoft.com/office/drawing/2014/main" id="{125E2DEA-376A-3144-59FA-ED3961B03849}"/>
              </a:ext>
            </a:extLst>
          </p:cNvPr>
          <p:cNvGraphicFramePr/>
          <p:nvPr>
            <p:custDataLst>
              <p:tags r:id="rId1"/>
            </p:custDataLst>
            <p:extLst>
              <p:ext uri="{D42A27DB-BD31-4B8C-83A1-F6EECF244321}">
                <p14:modId xmlns:p14="http://schemas.microsoft.com/office/powerpoint/2010/main" val="1792537844"/>
              </p:ext>
            </p:extLst>
          </p:nvPr>
        </p:nvGraphicFramePr>
        <p:xfrm>
          <a:off x="524435" y="2519463"/>
          <a:ext cx="11161059" cy="2897956"/>
        </p:xfrm>
        <a:graphic>
          <a:graphicData uri="http://schemas.openxmlformats.org/drawingml/2006/table">
            <a:tbl>
              <a:tblPr/>
              <a:tblGrid>
                <a:gridCol w="1650580">
                  <a:extLst>
                    <a:ext uri="{9D8B030D-6E8A-4147-A177-3AD203B41FA5}">
                      <a16:colId xmlns:a16="http://schemas.microsoft.com/office/drawing/2014/main" val="20000"/>
                    </a:ext>
                  </a:extLst>
                </a:gridCol>
                <a:gridCol w="1665849">
                  <a:extLst>
                    <a:ext uri="{9D8B030D-6E8A-4147-A177-3AD203B41FA5}">
                      <a16:colId xmlns:a16="http://schemas.microsoft.com/office/drawing/2014/main" val="20001"/>
                    </a:ext>
                  </a:extLst>
                </a:gridCol>
                <a:gridCol w="2076452">
                  <a:extLst>
                    <a:ext uri="{9D8B030D-6E8A-4147-A177-3AD203B41FA5}">
                      <a16:colId xmlns:a16="http://schemas.microsoft.com/office/drawing/2014/main" val="20002"/>
                    </a:ext>
                  </a:extLst>
                </a:gridCol>
                <a:gridCol w="1808109">
                  <a:extLst>
                    <a:ext uri="{9D8B030D-6E8A-4147-A177-3AD203B41FA5}">
                      <a16:colId xmlns:a16="http://schemas.microsoft.com/office/drawing/2014/main" val="20003"/>
                    </a:ext>
                  </a:extLst>
                </a:gridCol>
                <a:gridCol w="2141897">
                  <a:extLst>
                    <a:ext uri="{9D8B030D-6E8A-4147-A177-3AD203B41FA5}">
                      <a16:colId xmlns:a16="http://schemas.microsoft.com/office/drawing/2014/main" val="20004"/>
                    </a:ext>
                  </a:extLst>
                </a:gridCol>
                <a:gridCol w="1818172">
                  <a:extLst>
                    <a:ext uri="{9D8B030D-6E8A-4147-A177-3AD203B41FA5}">
                      <a16:colId xmlns:a16="http://schemas.microsoft.com/office/drawing/2014/main" val="20005"/>
                    </a:ext>
                  </a:extLst>
                </a:gridCol>
              </a:tblGrid>
              <a:tr h="628111">
                <a:tc>
                  <a:txBody>
                    <a:bodyPr/>
                    <a:lstStyle/>
                    <a:p>
                      <a:pPr marL="63500" indent="0" algn="ctr">
                        <a:spcBef>
                          <a:spcPct val="0"/>
                        </a:spcBef>
                        <a:spcAft>
                          <a:spcPct val="0"/>
                        </a:spcAft>
                      </a:pPr>
                      <a:endParaRPr sz="2000" kern="1200" dirty="0">
                        <a:solidFill>
                          <a:schemeClr val="tx1">
                            <a:lumMod val="50000"/>
                          </a:schemeClr>
                        </a:solidFill>
                        <a:latin typeface="宋体" panose="02010600030101010101" pitchFamily="2" charset="-122"/>
                        <a:ea typeface="宋体" panose="02010600030101010101" pitchFamily="2" charset="-122"/>
                        <a:cs typeface="+mn-cs"/>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BEBEBE"/>
                    </a:solidFill>
                  </a:tcPr>
                </a:tc>
                <a:tc>
                  <a:txBody>
                    <a:bodyPr/>
                    <a:lstStyle/>
                    <a:p>
                      <a:pPr marL="63500" indent="0" algn="ctr" fontAlgn="ctr">
                        <a:spcBef>
                          <a:spcPct val="0"/>
                        </a:spcBef>
                        <a:spcAft>
                          <a:spcPct val="0"/>
                        </a:spcAft>
                      </a:pPr>
                      <a:r>
                        <a:rPr lang="zh-CN" altLang="en-US" sz="2000" kern="1200" dirty="0">
                          <a:solidFill>
                            <a:schemeClr val="tx1">
                              <a:lumMod val="50000"/>
                            </a:schemeClr>
                          </a:solidFill>
                          <a:latin typeface="宋体" panose="02010600030101010101" pitchFamily="2" charset="-122"/>
                          <a:ea typeface="宋体" panose="02010600030101010101" pitchFamily="2" charset="-122"/>
                          <a:cs typeface="+mn-cs"/>
                        </a:rPr>
                        <a:t>补助一</a:t>
                      </a: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BEBEBE"/>
                    </a:solidFill>
                  </a:tcPr>
                </a:tc>
                <a:tc>
                  <a:txBody>
                    <a:bodyPr/>
                    <a:lstStyle/>
                    <a:p>
                      <a:pPr marL="63500" marR="0" lvl="0" indent="0" algn="ctr" defTabSz="914400" rtl="0" eaLnBrk="1" fontAlgn="ctr" latinLnBrk="0" hangingPunct="1">
                        <a:lnSpc>
                          <a:spcPct val="100000"/>
                        </a:lnSpc>
                        <a:spcBef>
                          <a:spcPct val="0"/>
                        </a:spcBef>
                        <a:spcAft>
                          <a:spcPct val="0"/>
                        </a:spcAft>
                        <a:buClrTx/>
                        <a:buSzTx/>
                        <a:buFontTx/>
                        <a:buNone/>
                        <a:tabLst/>
                        <a:defRPr/>
                      </a:pPr>
                      <a:r>
                        <a:rPr lang="zh-CN" altLang="en-US" sz="2000" kern="1200" dirty="0">
                          <a:solidFill>
                            <a:schemeClr val="tx1">
                              <a:lumMod val="50000"/>
                            </a:schemeClr>
                          </a:solidFill>
                          <a:latin typeface="宋体" panose="02010600030101010101" pitchFamily="2" charset="-122"/>
                          <a:ea typeface="宋体" panose="02010600030101010101" pitchFamily="2" charset="-122"/>
                          <a:cs typeface="+mn-cs"/>
                        </a:rPr>
                        <a:t>补助二</a:t>
                      </a: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BEBEBE"/>
                    </a:solidFill>
                  </a:tcPr>
                </a:tc>
                <a:tc>
                  <a:txBody>
                    <a:bodyPr/>
                    <a:lstStyle/>
                    <a:p>
                      <a:pPr marL="63500" marR="0" lvl="0" indent="0" algn="ctr" defTabSz="914400" rtl="0" eaLnBrk="1" fontAlgn="ctr" latinLnBrk="0" hangingPunct="1">
                        <a:lnSpc>
                          <a:spcPct val="100000"/>
                        </a:lnSpc>
                        <a:spcBef>
                          <a:spcPct val="0"/>
                        </a:spcBef>
                        <a:spcAft>
                          <a:spcPct val="0"/>
                        </a:spcAft>
                        <a:buClrTx/>
                        <a:buSzTx/>
                        <a:buFontTx/>
                        <a:buNone/>
                        <a:tabLst/>
                        <a:defRPr/>
                      </a:pPr>
                      <a:r>
                        <a:rPr lang="zh-CN" altLang="en-US" sz="2000" kern="1200" dirty="0">
                          <a:solidFill>
                            <a:schemeClr val="tx1">
                              <a:lumMod val="50000"/>
                            </a:schemeClr>
                          </a:solidFill>
                          <a:latin typeface="宋体" panose="02010600030101010101" pitchFamily="2" charset="-122"/>
                          <a:ea typeface="宋体" panose="02010600030101010101" pitchFamily="2" charset="-122"/>
                          <a:cs typeface="+mn-cs"/>
                        </a:rPr>
                        <a:t>补助三</a:t>
                      </a: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BEBEBE"/>
                    </a:solidFill>
                  </a:tcPr>
                </a:tc>
                <a:tc>
                  <a:txBody>
                    <a:bodyPr/>
                    <a:lstStyle/>
                    <a:p>
                      <a:pPr marL="63500" marR="0" lvl="0" indent="0" algn="ctr" defTabSz="914400" rtl="0" eaLnBrk="1" fontAlgn="ctr" latinLnBrk="0" hangingPunct="1">
                        <a:lnSpc>
                          <a:spcPct val="100000"/>
                        </a:lnSpc>
                        <a:spcBef>
                          <a:spcPct val="0"/>
                        </a:spcBef>
                        <a:spcAft>
                          <a:spcPct val="0"/>
                        </a:spcAft>
                        <a:buClrTx/>
                        <a:buSzTx/>
                        <a:buFontTx/>
                        <a:buNone/>
                        <a:tabLst/>
                        <a:defRPr/>
                      </a:pPr>
                      <a:r>
                        <a:rPr lang="zh-CN" altLang="en-US" sz="2000" kern="1200" dirty="0">
                          <a:solidFill>
                            <a:schemeClr val="tx1">
                              <a:lumMod val="50000"/>
                            </a:schemeClr>
                          </a:solidFill>
                          <a:latin typeface="宋体" panose="02010600030101010101" pitchFamily="2" charset="-122"/>
                          <a:ea typeface="宋体" panose="02010600030101010101" pitchFamily="2" charset="-122"/>
                          <a:cs typeface="+mn-cs"/>
                        </a:rPr>
                        <a:t>补助四</a:t>
                      </a: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BEBEBE"/>
                    </a:solidFill>
                  </a:tcPr>
                </a:tc>
                <a:tc>
                  <a:txBody>
                    <a:bodyPr/>
                    <a:lstStyle/>
                    <a:p>
                      <a:pPr marL="63500" indent="0" algn="ctr" fontAlgn="ctr">
                        <a:spcBef>
                          <a:spcPct val="0"/>
                        </a:spcBef>
                        <a:spcAft>
                          <a:spcPct val="0"/>
                        </a:spcAft>
                      </a:pPr>
                      <a:r>
                        <a:rPr lang="zh-CN" altLang="en-US" sz="2000" kern="1200" dirty="0">
                          <a:solidFill>
                            <a:schemeClr val="tx1">
                              <a:lumMod val="50000"/>
                            </a:schemeClr>
                          </a:solidFill>
                          <a:latin typeface="宋体" panose="02010600030101010101" pitchFamily="2" charset="-122"/>
                          <a:ea typeface="宋体" panose="02010600030101010101" pitchFamily="2" charset="-122"/>
                          <a:cs typeface="+mn-cs"/>
                        </a:rPr>
                        <a:t>合计</a:t>
                      </a: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BEBEBE"/>
                    </a:solidFill>
                  </a:tcPr>
                </a:tc>
                <a:extLst>
                  <a:ext uri="{0D108BD9-81ED-4DB2-BD59-A6C34878D82A}">
                    <a16:rowId xmlns:a16="http://schemas.microsoft.com/office/drawing/2014/main" val="10000"/>
                  </a:ext>
                </a:extLst>
              </a:tr>
              <a:tr h="630512">
                <a:tc>
                  <a:txBody>
                    <a:bodyPr/>
                    <a:lstStyle/>
                    <a:p>
                      <a:pPr marL="63500" indent="0" algn="ctr" fontAlgn="ctr">
                        <a:spcBef>
                          <a:spcPct val="0"/>
                        </a:spcBef>
                        <a:spcAft>
                          <a:spcPct val="0"/>
                        </a:spcAft>
                      </a:pPr>
                      <a:r>
                        <a:rPr lang="zh-CN" altLang="en-US" sz="2000" kern="1200" dirty="0">
                          <a:solidFill>
                            <a:schemeClr val="tx1">
                              <a:lumMod val="50000"/>
                            </a:schemeClr>
                          </a:solidFill>
                          <a:latin typeface="宋体" panose="02010600030101010101" pitchFamily="2" charset="-122"/>
                          <a:ea typeface="宋体" panose="02010600030101010101" pitchFamily="2" charset="-122"/>
                          <a:cs typeface="+mn-cs"/>
                        </a:rPr>
                        <a:t>单价</a:t>
                      </a:r>
                      <a:r>
                        <a:rPr lang="en-US" altLang="zh-CN" sz="2000" kern="1200" dirty="0">
                          <a:solidFill>
                            <a:schemeClr val="tx1">
                              <a:lumMod val="50000"/>
                            </a:schemeClr>
                          </a:solidFill>
                          <a:latin typeface="宋体" panose="02010600030101010101" pitchFamily="2" charset="-122"/>
                          <a:ea typeface="宋体" panose="02010600030101010101" pitchFamily="2" charset="-122"/>
                          <a:cs typeface="+mn-cs"/>
                        </a:rPr>
                        <a:t>/</a:t>
                      </a:r>
                      <a:r>
                        <a:rPr lang="zh-CN" altLang="en-US" sz="2000" kern="1200" dirty="0">
                          <a:solidFill>
                            <a:schemeClr val="tx1">
                              <a:lumMod val="50000"/>
                            </a:schemeClr>
                          </a:solidFill>
                          <a:latin typeface="宋体" panose="02010600030101010101" pitchFamily="2" charset="-122"/>
                          <a:ea typeface="宋体" panose="02010600030101010101" pitchFamily="2" charset="-122"/>
                          <a:cs typeface="+mn-cs"/>
                        </a:rPr>
                        <a:t>元</a:t>
                      </a: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lstStyle/>
                    <a:p>
                      <a:pPr marL="63500" indent="0" algn="ctr" fontAlgn="ctr">
                        <a:spcBef>
                          <a:spcPct val="0"/>
                        </a:spcBef>
                        <a:spcAft>
                          <a:spcPct val="0"/>
                        </a:spcAft>
                      </a:pPr>
                      <a:r>
                        <a:rPr lang="en-US" altLang="zh-CN" sz="2000" kern="1200" dirty="0">
                          <a:solidFill>
                            <a:schemeClr val="tx1">
                              <a:lumMod val="50000"/>
                            </a:schemeClr>
                          </a:solidFill>
                          <a:latin typeface="宋体" panose="02010600030101010101" pitchFamily="2" charset="-122"/>
                          <a:ea typeface="宋体" panose="02010600030101010101" pitchFamily="2" charset="-122"/>
                          <a:cs typeface="+mn-cs"/>
                        </a:rPr>
                        <a:t> </a:t>
                      </a: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lstStyle/>
                    <a:p>
                      <a:pPr marL="63500" indent="0" algn="ctr" fontAlgn="ctr">
                        <a:spcBef>
                          <a:spcPct val="0"/>
                        </a:spcBef>
                        <a:spcAft>
                          <a:spcPct val="0"/>
                        </a:spcAft>
                      </a:pPr>
                      <a:r>
                        <a:rPr lang="en-US" altLang="zh-CN" sz="2000" kern="1200" dirty="0">
                          <a:solidFill>
                            <a:schemeClr val="tx1">
                              <a:lumMod val="50000"/>
                            </a:schemeClr>
                          </a:solidFill>
                          <a:latin typeface="宋体" panose="02010600030101010101" pitchFamily="2" charset="-122"/>
                          <a:ea typeface="宋体" panose="02010600030101010101" pitchFamily="2" charset="-122"/>
                          <a:cs typeface="+mn-cs"/>
                        </a:rPr>
                        <a:t> </a:t>
                      </a: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lstStyle/>
                    <a:p>
                      <a:pPr marL="63500" indent="0" algn="ctr" fontAlgn="ctr">
                        <a:spcBef>
                          <a:spcPct val="0"/>
                        </a:spcBef>
                        <a:spcAft>
                          <a:spcPct val="0"/>
                        </a:spcAft>
                      </a:pPr>
                      <a:r>
                        <a:rPr lang="en-US" altLang="zh-CN" sz="2000" kern="1200" dirty="0">
                          <a:solidFill>
                            <a:schemeClr val="tx1">
                              <a:lumMod val="50000"/>
                            </a:schemeClr>
                          </a:solidFill>
                          <a:latin typeface="宋体" panose="02010600030101010101" pitchFamily="2" charset="-122"/>
                          <a:ea typeface="宋体" panose="02010600030101010101" pitchFamily="2" charset="-122"/>
                          <a:cs typeface="+mn-cs"/>
                        </a:rPr>
                        <a:t> </a:t>
                      </a: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lstStyle/>
                    <a:p>
                      <a:pPr marL="63500" indent="0" algn="ctr" fontAlgn="ctr">
                        <a:spcBef>
                          <a:spcPct val="0"/>
                        </a:spcBef>
                        <a:spcAft>
                          <a:spcPct val="0"/>
                        </a:spcAft>
                      </a:pPr>
                      <a:r>
                        <a:rPr lang="en-US" altLang="zh-CN" sz="2000" kern="1200" dirty="0">
                          <a:solidFill>
                            <a:schemeClr val="tx1">
                              <a:lumMod val="50000"/>
                            </a:schemeClr>
                          </a:solidFill>
                          <a:latin typeface="宋体" panose="02010600030101010101" pitchFamily="2" charset="-122"/>
                          <a:ea typeface="宋体" panose="02010600030101010101" pitchFamily="2" charset="-122"/>
                          <a:cs typeface="+mn-cs"/>
                        </a:rPr>
                        <a:t> </a:t>
                      </a: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rowSpan="3">
                  <a:txBody>
                    <a:bodyPr/>
                    <a:lstStyle/>
                    <a:p>
                      <a:pPr marL="63500" indent="0" algn="ctr">
                        <a:spcBef>
                          <a:spcPct val="0"/>
                        </a:spcBef>
                        <a:spcAft>
                          <a:spcPct val="0"/>
                        </a:spcAft>
                      </a:pPr>
                      <a:r>
                        <a:rPr lang="en-US" altLang="zh-CN" sz="2000" kern="1200" dirty="0">
                          <a:solidFill>
                            <a:schemeClr val="tx1">
                              <a:lumMod val="50000"/>
                            </a:schemeClr>
                          </a:solidFill>
                          <a:latin typeface="宋体" panose="02010600030101010101" pitchFamily="2" charset="-122"/>
                          <a:ea typeface="宋体" panose="02010600030101010101" pitchFamily="2" charset="-122"/>
                          <a:cs typeface="+mn-cs"/>
                        </a:rPr>
                        <a:t> </a:t>
                      </a:r>
                    </a:p>
                    <a:p>
                      <a:pPr marL="63500" indent="0" algn="ctr">
                        <a:spcBef>
                          <a:spcPct val="0"/>
                        </a:spcBef>
                        <a:spcAft>
                          <a:spcPct val="0"/>
                        </a:spcAft>
                      </a:pPr>
                      <a:r>
                        <a:rPr lang="en-US" altLang="zh-CN" sz="2000" kern="1200" dirty="0">
                          <a:solidFill>
                            <a:schemeClr val="tx1">
                              <a:lumMod val="50000"/>
                            </a:schemeClr>
                          </a:solidFill>
                          <a:latin typeface="宋体" panose="02010600030101010101" pitchFamily="2" charset="-122"/>
                          <a:ea typeface="宋体" panose="02010600030101010101" pitchFamily="2" charset="-122"/>
                          <a:cs typeface="+mn-cs"/>
                        </a:rPr>
                        <a:t> </a:t>
                      </a: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extLst>
                  <a:ext uri="{0D108BD9-81ED-4DB2-BD59-A6C34878D82A}">
                    <a16:rowId xmlns:a16="http://schemas.microsoft.com/office/drawing/2014/main" val="10001"/>
                  </a:ext>
                </a:extLst>
              </a:tr>
              <a:tr h="511616">
                <a:tc>
                  <a:txBody>
                    <a:bodyPr/>
                    <a:lstStyle/>
                    <a:p>
                      <a:pPr marL="63500" indent="0" algn="ctr" fontAlgn="ctr">
                        <a:spcBef>
                          <a:spcPct val="0"/>
                        </a:spcBef>
                        <a:spcAft>
                          <a:spcPct val="0"/>
                        </a:spcAft>
                      </a:pPr>
                      <a:r>
                        <a:rPr lang="zh-CN" altLang="en-US" sz="2000" kern="1200">
                          <a:solidFill>
                            <a:schemeClr val="tx1">
                              <a:lumMod val="50000"/>
                            </a:schemeClr>
                          </a:solidFill>
                          <a:latin typeface="宋体" panose="02010600030101010101" pitchFamily="2" charset="-122"/>
                          <a:ea typeface="宋体" panose="02010600030101010101" pitchFamily="2" charset="-122"/>
                          <a:cs typeface="+mn-cs"/>
                        </a:rPr>
                        <a:t>次数</a:t>
                      </a: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lstStyle/>
                    <a:p>
                      <a:pPr marL="63500" indent="0" algn="ctr" fontAlgn="ctr">
                        <a:spcBef>
                          <a:spcPct val="0"/>
                        </a:spcBef>
                        <a:spcAft>
                          <a:spcPct val="0"/>
                        </a:spcAft>
                      </a:pPr>
                      <a:r>
                        <a:rPr lang="en-US" altLang="zh-CN" sz="2000" kern="1200" dirty="0">
                          <a:solidFill>
                            <a:schemeClr val="tx1">
                              <a:lumMod val="50000"/>
                            </a:schemeClr>
                          </a:solidFill>
                          <a:latin typeface="宋体" panose="02010600030101010101" pitchFamily="2" charset="-122"/>
                          <a:ea typeface="宋体" panose="02010600030101010101" pitchFamily="2" charset="-122"/>
                          <a:cs typeface="+mn-cs"/>
                        </a:rPr>
                        <a:t> </a:t>
                      </a: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lstStyle/>
                    <a:p>
                      <a:pPr marL="63500" indent="0" algn="ctr" fontAlgn="ctr">
                        <a:spcBef>
                          <a:spcPct val="0"/>
                        </a:spcBef>
                        <a:spcAft>
                          <a:spcPct val="0"/>
                        </a:spcAft>
                      </a:pPr>
                      <a:r>
                        <a:rPr lang="en-US" altLang="zh-CN" sz="2000" kern="1200" dirty="0">
                          <a:solidFill>
                            <a:schemeClr val="tx1">
                              <a:lumMod val="50000"/>
                            </a:schemeClr>
                          </a:solidFill>
                          <a:latin typeface="宋体" panose="02010600030101010101" pitchFamily="2" charset="-122"/>
                          <a:ea typeface="宋体" panose="02010600030101010101" pitchFamily="2" charset="-122"/>
                          <a:cs typeface="+mn-cs"/>
                        </a:rPr>
                        <a:t> </a:t>
                      </a: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lstStyle/>
                    <a:p>
                      <a:pPr marL="63500" indent="0" algn="ctr" fontAlgn="ctr">
                        <a:spcBef>
                          <a:spcPct val="0"/>
                        </a:spcBef>
                        <a:spcAft>
                          <a:spcPct val="0"/>
                        </a:spcAft>
                      </a:pPr>
                      <a:r>
                        <a:rPr lang="en-US" altLang="zh-CN" sz="2000" kern="1200" dirty="0">
                          <a:solidFill>
                            <a:schemeClr val="tx1">
                              <a:lumMod val="50000"/>
                            </a:schemeClr>
                          </a:solidFill>
                          <a:latin typeface="宋体" panose="02010600030101010101" pitchFamily="2" charset="-122"/>
                          <a:ea typeface="宋体" panose="02010600030101010101" pitchFamily="2" charset="-122"/>
                          <a:cs typeface="+mn-cs"/>
                        </a:rPr>
                        <a:t> </a:t>
                      </a: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lstStyle/>
                    <a:p>
                      <a:pPr marL="63500" indent="0" algn="ctr" fontAlgn="ctr">
                        <a:spcBef>
                          <a:spcPct val="0"/>
                        </a:spcBef>
                        <a:spcAft>
                          <a:spcPct val="0"/>
                        </a:spcAft>
                      </a:pPr>
                      <a:r>
                        <a:rPr lang="en-US" altLang="zh-CN" sz="2000" kern="1200" dirty="0">
                          <a:solidFill>
                            <a:schemeClr val="tx1">
                              <a:lumMod val="50000"/>
                            </a:schemeClr>
                          </a:solidFill>
                          <a:latin typeface="宋体" panose="02010600030101010101" pitchFamily="2" charset="-122"/>
                          <a:ea typeface="宋体" panose="02010600030101010101" pitchFamily="2" charset="-122"/>
                          <a:cs typeface="+mn-cs"/>
                        </a:rPr>
                        <a:t> </a:t>
                      </a: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vMerge="1">
                  <a:txBody>
                    <a:bodyPr/>
                    <a:lstStyle/>
                    <a:p>
                      <a:endParaRPr lang="zh-CN"/>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extLst>
                  <a:ext uri="{0D108BD9-81ED-4DB2-BD59-A6C34878D82A}">
                    <a16:rowId xmlns:a16="http://schemas.microsoft.com/office/drawing/2014/main" val="10002"/>
                  </a:ext>
                </a:extLst>
              </a:tr>
              <a:tr h="499606">
                <a:tc>
                  <a:txBody>
                    <a:bodyPr/>
                    <a:lstStyle/>
                    <a:p>
                      <a:pPr marL="63500" indent="0" algn="ctr" fontAlgn="ctr">
                        <a:spcBef>
                          <a:spcPct val="0"/>
                        </a:spcBef>
                        <a:spcAft>
                          <a:spcPct val="0"/>
                        </a:spcAft>
                      </a:pPr>
                      <a:r>
                        <a:rPr lang="zh-CN" altLang="en-US" sz="2000" kern="1200">
                          <a:solidFill>
                            <a:schemeClr val="tx1">
                              <a:lumMod val="50000"/>
                            </a:schemeClr>
                          </a:solidFill>
                          <a:latin typeface="宋体" panose="02010600030101010101" pitchFamily="2" charset="-122"/>
                          <a:ea typeface="宋体" panose="02010600030101010101" pitchFamily="2" charset="-122"/>
                          <a:cs typeface="+mn-cs"/>
                        </a:rPr>
                        <a:t>小计</a:t>
                      </a: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lstStyle/>
                    <a:p>
                      <a:pPr marL="63500" indent="0" algn="ctr" fontAlgn="ctr">
                        <a:spcBef>
                          <a:spcPct val="0"/>
                        </a:spcBef>
                        <a:spcAft>
                          <a:spcPct val="0"/>
                        </a:spcAft>
                      </a:pPr>
                      <a:r>
                        <a:rPr lang="en-US" altLang="zh-CN" sz="2000" kern="1200" dirty="0">
                          <a:solidFill>
                            <a:schemeClr val="tx1">
                              <a:lumMod val="50000"/>
                            </a:schemeClr>
                          </a:solidFill>
                          <a:latin typeface="宋体" panose="02010600030101010101" pitchFamily="2" charset="-122"/>
                          <a:ea typeface="宋体" panose="02010600030101010101" pitchFamily="2" charset="-122"/>
                          <a:cs typeface="+mn-cs"/>
                        </a:rPr>
                        <a:t> </a:t>
                      </a: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lstStyle/>
                    <a:p>
                      <a:pPr marL="63500" indent="0" algn="ctr" fontAlgn="ctr">
                        <a:spcBef>
                          <a:spcPct val="0"/>
                        </a:spcBef>
                        <a:spcAft>
                          <a:spcPct val="0"/>
                        </a:spcAft>
                      </a:pPr>
                      <a:r>
                        <a:rPr lang="en-US" altLang="zh-CN" sz="2000" kern="1200" dirty="0">
                          <a:solidFill>
                            <a:schemeClr val="tx1">
                              <a:lumMod val="50000"/>
                            </a:schemeClr>
                          </a:solidFill>
                          <a:latin typeface="宋体" panose="02010600030101010101" pitchFamily="2" charset="-122"/>
                          <a:ea typeface="宋体" panose="02010600030101010101" pitchFamily="2" charset="-122"/>
                          <a:cs typeface="+mn-cs"/>
                        </a:rPr>
                        <a:t> </a:t>
                      </a: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lstStyle/>
                    <a:p>
                      <a:pPr marL="63500" indent="0" algn="ctr" fontAlgn="ctr">
                        <a:spcBef>
                          <a:spcPct val="0"/>
                        </a:spcBef>
                        <a:spcAft>
                          <a:spcPct val="0"/>
                        </a:spcAft>
                      </a:pPr>
                      <a:r>
                        <a:rPr lang="en-US" altLang="zh-CN" sz="2000" kern="1200" dirty="0">
                          <a:solidFill>
                            <a:schemeClr val="tx1">
                              <a:lumMod val="50000"/>
                            </a:schemeClr>
                          </a:solidFill>
                          <a:latin typeface="宋体" panose="02010600030101010101" pitchFamily="2" charset="-122"/>
                          <a:ea typeface="宋体" panose="02010600030101010101" pitchFamily="2" charset="-122"/>
                          <a:cs typeface="+mn-cs"/>
                        </a:rPr>
                        <a:t> </a:t>
                      </a: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lstStyle/>
                    <a:p>
                      <a:pPr marL="63500" indent="0" algn="ctr" fontAlgn="ctr">
                        <a:spcBef>
                          <a:spcPct val="0"/>
                        </a:spcBef>
                        <a:spcAft>
                          <a:spcPct val="0"/>
                        </a:spcAft>
                      </a:pPr>
                      <a:r>
                        <a:rPr lang="en-US" altLang="zh-CN" sz="2000" kern="1200" dirty="0">
                          <a:solidFill>
                            <a:schemeClr val="tx1">
                              <a:lumMod val="50000"/>
                            </a:schemeClr>
                          </a:solidFill>
                          <a:latin typeface="宋体" panose="02010600030101010101" pitchFamily="2" charset="-122"/>
                          <a:ea typeface="宋体" panose="02010600030101010101" pitchFamily="2" charset="-122"/>
                          <a:cs typeface="+mn-cs"/>
                        </a:rPr>
                        <a:t> </a:t>
                      </a: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vMerge="1">
                  <a:txBody>
                    <a:bodyPr/>
                    <a:lstStyle/>
                    <a:p>
                      <a:endParaRPr lang="zh-CN"/>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extLst>
                  <a:ext uri="{0D108BD9-81ED-4DB2-BD59-A6C34878D82A}">
                    <a16:rowId xmlns:a16="http://schemas.microsoft.com/office/drawing/2014/main" val="10003"/>
                  </a:ext>
                </a:extLst>
              </a:tr>
              <a:tr h="628111">
                <a:tc gridSpan="6">
                  <a:txBody>
                    <a:bodyPr/>
                    <a:lstStyle/>
                    <a:p>
                      <a:pPr marL="63500" indent="0" algn="l" fontAlgn="ctr">
                        <a:spcBef>
                          <a:spcPct val="0"/>
                        </a:spcBef>
                        <a:spcAft>
                          <a:spcPct val="0"/>
                        </a:spcAft>
                      </a:pPr>
                      <a:r>
                        <a:rPr lang="zh-CN" altLang="en-US" sz="2000" kern="1200" dirty="0">
                          <a:solidFill>
                            <a:schemeClr val="tx1">
                              <a:lumMod val="50000"/>
                            </a:schemeClr>
                          </a:solidFill>
                          <a:latin typeface="宋体" panose="02010600030101010101" pitchFamily="2" charset="-122"/>
                          <a:ea typeface="宋体" panose="02010600030101010101" pitchFamily="2" charset="-122"/>
                          <a:cs typeface="+mn-cs"/>
                        </a:rPr>
                        <a:t>备注：</a:t>
                      </a:r>
                      <a:r>
                        <a:rPr lang="en-US" altLang="zh-CN" sz="2000" kern="1200" dirty="0">
                          <a:solidFill>
                            <a:schemeClr val="tx1">
                              <a:lumMod val="50000"/>
                            </a:schemeClr>
                          </a:solidFill>
                          <a:latin typeface="宋体" panose="02010600030101010101" pitchFamily="2" charset="-122"/>
                          <a:ea typeface="宋体" panose="02010600030101010101" pitchFamily="2" charset="-122"/>
                          <a:cs typeface="+mn-cs"/>
                        </a:rPr>
                        <a:t> </a:t>
                      </a:r>
                      <a:endParaRPr lang="zh-CN" altLang="en-US" sz="2000" kern="1200" dirty="0">
                        <a:solidFill>
                          <a:schemeClr val="tx1">
                            <a:lumMod val="50000"/>
                          </a:schemeClr>
                        </a:solidFill>
                        <a:latin typeface="宋体" panose="02010600030101010101" pitchFamily="2" charset="-122"/>
                        <a:ea typeface="宋体" panose="02010600030101010101" pitchFamily="2" charset="-122"/>
                        <a:cs typeface="+mn-cs"/>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hMerge="1">
                  <a:txBody>
                    <a:bodyPr/>
                    <a:lstStyle/>
                    <a:p>
                      <a:endParaRPr lang="zh-CN"/>
                    </a:p>
                  </a:txBody>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xBody>
                    <a:bodyPr/>
                    <a:lstStyle/>
                    <a:p>
                      <a:endParaRPr lang="zh-CN"/>
                    </a:p>
                  </a:txBody>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xBody>
                    <a:bodyPr/>
                    <a:lstStyle/>
                    <a:p>
                      <a:endParaRPr lang="zh-CN"/>
                    </a:p>
                  </a:txBody>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xBody>
                    <a:bodyPr/>
                    <a:lstStyle/>
                    <a:p>
                      <a:endParaRPr lang="zh-CN"/>
                    </a:p>
                  </a:txBody>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xBody>
                    <a:bodyPr/>
                    <a:lstStyle/>
                    <a:p>
                      <a:endParaRPr lang="zh-CN"/>
                    </a:p>
                  </a:txBody>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8290475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A6F2A5-4A0C-5150-1AB3-7ACAB2B8C9C7}"/>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3EB7571B-A17C-F24A-87A7-D2832CB4A85A}"/>
              </a:ext>
            </a:extLst>
          </p:cNvPr>
          <p:cNvPicPr>
            <a:picLocks noChangeAspect="1"/>
          </p:cNvPicPr>
          <p:nvPr/>
        </p:nvPicPr>
        <p:blipFill>
          <a:blip r:embed="rId2"/>
          <a:stretch>
            <a:fillRect/>
          </a:stretch>
        </p:blipFill>
        <p:spPr>
          <a:xfrm>
            <a:off x="0" y="0"/>
            <a:ext cx="1750977" cy="700391"/>
          </a:xfrm>
          <a:prstGeom prst="rect">
            <a:avLst/>
          </a:prstGeom>
        </p:spPr>
      </p:pic>
      <p:sp>
        <p:nvSpPr>
          <p:cNvPr id="6" name="文本框 5">
            <a:extLst>
              <a:ext uri="{FF2B5EF4-FFF2-40B4-BE49-F238E27FC236}">
                <a16:creationId xmlns:a16="http://schemas.microsoft.com/office/drawing/2014/main" id="{5A788148-E661-FD84-CDFE-71D6B1A4DB21}"/>
              </a:ext>
            </a:extLst>
          </p:cNvPr>
          <p:cNvSpPr txBox="1"/>
          <p:nvPr/>
        </p:nvSpPr>
        <p:spPr>
          <a:xfrm>
            <a:off x="1750977" y="817124"/>
            <a:ext cx="8745168" cy="637675"/>
          </a:xfrm>
          <a:prstGeom prst="rect">
            <a:avLst/>
          </a:prstGeom>
          <a:noFill/>
        </p:spPr>
        <p:txBody>
          <a:bodyPr wrap="square" rtlCol="0">
            <a:spAutoFit/>
          </a:bodyPr>
          <a:lstStyle/>
          <a:p>
            <a:pPr algn="ctr">
              <a:lnSpc>
                <a:spcPct val="150000"/>
              </a:lnSpc>
            </a:pPr>
            <a:r>
              <a:rPr lang="zh-CN" altLang="en-US" sz="2800" dirty="0">
                <a:solidFill>
                  <a:schemeClr val="tx1">
                    <a:lumMod val="50000"/>
                  </a:schemeClr>
                </a:solidFill>
                <a:latin typeface="宋体" panose="02010600030101010101" pitchFamily="2" charset="-122"/>
                <a:ea typeface="宋体" panose="02010600030101010101" pitchFamily="2" charset="-122"/>
              </a:rPr>
              <a:t>三、受试者权益保护</a:t>
            </a:r>
            <a:endParaRPr lang="en-US" altLang="zh-CN" sz="2800" b="1" dirty="0">
              <a:solidFill>
                <a:schemeClr val="tx1">
                  <a:lumMod val="50000"/>
                </a:schemeClr>
              </a:solidFill>
              <a:latin typeface="宋体" panose="02010600030101010101" pitchFamily="2" charset="-122"/>
              <a:ea typeface="宋体" panose="02010600030101010101" pitchFamily="2" charset="-122"/>
            </a:endParaRPr>
          </a:p>
        </p:txBody>
      </p:sp>
      <p:sp>
        <p:nvSpPr>
          <p:cNvPr id="4" name="文本框 3">
            <a:extLst>
              <a:ext uri="{FF2B5EF4-FFF2-40B4-BE49-F238E27FC236}">
                <a16:creationId xmlns:a16="http://schemas.microsoft.com/office/drawing/2014/main" id="{99F0628C-CC8C-F97E-97C1-DFF21466AD62}"/>
              </a:ext>
            </a:extLst>
          </p:cNvPr>
          <p:cNvSpPr txBox="1"/>
          <p:nvPr/>
        </p:nvSpPr>
        <p:spPr>
          <a:xfrm>
            <a:off x="875488" y="1571532"/>
            <a:ext cx="11079803" cy="5606343"/>
          </a:xfrm>
          <a:prstGeom prst="rect">
            <a:avLst/>
          </a:prstGeom>
          <a:noFill/>
        </p:spPr>
        <p:txBody>
          <a:bodyPr wrap="square">
            <a:spAutoFit/>
          </a:bodyPr>
          <a:lstStyle/>
          <a:p>
            <a:pPr>
              <a:lnSpc>
                <a:spcPct val="130000"/>
              </a:lnSpc>
            </a:pPr>
            <a:r>
              <a:rPr lang="en-US" altLang="zh-CN" sz="2000" dirty="0">
                <a:solidFill>
                  <a:schemeClr val="tx1">
                    <a:lumMod val="50000"/>
                  </a:schemeClr>
                </a:solidFill>
                <a:latin typeface="宋体" panose="02010600030101010101" pitchFamily="2" charset="-122"/>
                <a:ea typeface="宋体" panose="02010600030101010101" pitchFamily="2" charset="-122"/>
              </a:rPr>
              <a:t>3</a:t>
            </a:r>
            <a:r>
              <a:rPr lang="zh-CN" altLang="en-US" sz="2000" dirty="0">
                <a:solidFill>
                  <a:schemeClr val="tx1">
                    <a:lumMod val="50000"/>
                  </a:schemeClr>
                </a:solidFill>
                <a:latin typeface="宋体" panose="02010600030101010101" pitchFamily="2" charset="-122"/>
                <a:ea typeface="宋体" panose="02010600030101010101" pitchFamily="2" charset="-122"/>
              </a:rPr>
              <a:t>、</a:t>
            </a:r>
            <a:r>
              <a:rPr lang="en-US" altLang="zh-CN" sz="2000" dirty="0">
                <a:solidFill>
                  <a:schemeClr val="tx1">
                    <a:lumMod val="50000"/>
                  </a:schemeClr>
                </a:solidFill>
                <a:latin typeface="宋体" panose="02010600030101010101" pitchFamily="2" charset="-122"/>
                <a:ea typeface="宋体" panose="02010600030101010101" pitchFamily="2" charset="-122"/>
              </a:rPr>
              <a:t> </a:t>
            </a:r>
            <a:r>
              <a:rPr lang="zh-CN" altLang="en-US" sz="2000" dirty="0">
                <a:solidFill>
                  <a:schemeClr val="tx1">
                    <a:lumMod val="50000"/>
                  </a:schemeClr>
                </a:solidFill>
                <a:latin typeface="宋体" panose="02010600030101010101" pitchFamily="2" charset="-122"/>
                <a:ea typeface="宋体" panose="02010600030101010101" pitchFamily="2" charset="-122"/>
              </a:rPr>
              <a:t>研究相关费用、保险与赔偿</a:t>
            </a:r>
            <a:endParaRPr lang="en-US" altLang="zh-CN" sz="2000" dirty="0">
              <a:solidFill>
                <a:schemeClr val="tx1">
                  <a:lumMod val="50000"/>
                </a:schemeClr>
              </a:solidFill>
              <a:latin typeface="宋体" panose="02010600030101010101" pitchFamily="2" charset="-122"/>
              <a:ea typeface="宋体" panose="02010600030101010101" pitchFamily="2" charset="-122"/>
            </a:endParaRPr>
          </a:p>
          <a:p>
            <a:pPr>
              <a:lnSpc>
                <a:spcPct val="150000"/>
              </a:lnSpc>
              <a:spcBef>
                <a:spcPts val="1200"/>
              </a:spcBef>
            </a:pPr>
            <a:r>
              <a:rPr lang="zh-CN" altLang="zh-CN" sz="2000" dirty="0">
                <a:solidFill>
                  <a:schemeClr val="tx1">
                    <a:lumMod val="50000"/>
                  </a:schemeClr>
                </a:solidFill>
                <a:latin typeface="宋体" panose="02010600030101010101" pitchFamily="2" charset="-122"/>
                <a:ea typeface="宋体" panose="02010600030101010101" pitchFamily="2" charset="-122"/>
              </a:rPr>
              <a:t>您将不会因为参与本研究而得到报酬。临床研究期间，您接受的试验药物治疗和与研究相关的各项相关检查均为免费</a:t>
            </a:r>
            <a:endParaRPr lang="en-US" altLang="zh-CN" sz="2000" dirty="0">
              <a:solidFill>
                <a:schemeClr val="tx1">
                  <a:lumMod val="50000"/>
                </a:schemeClr>
              </a:solidFill>
              <a:latin typeface="宋体" panose="02010600030101010101" pitchFamily="2" charset="-122"/>
              <a:ea typeface="宋体" panose="02010600030101010101" pitchFamily="2" charset="-122"/>
            </a:endParaRPr>
          </a:p>
          <a:p>
            <a:pPr>
              <a:lnSpc>
                <a:spcPct val="150000"/>
              </a:lnSpc>
              <a:spcBef>
                <a:spcPts val="1200"/>
              </a:spcBef>
            </a:pPr>
            <a:r>
              <a:rPr lang="zh-CN" altLang="en-US" sz="2000" dirty="0">
                <a:solidFill>
                  <a:schemeClr val="tx1">
                    <a:lumMod val="50000"/>
                  </a:schemeClr>
                </a:solidFill>
                <a:latin typeface="宋体" panose="02010600030101010101" pitchFamily="2" charset="-122"/>
                <a:ea typeface="宋体" panose="02010600030101010101" pitchFamily="2" charset="-122"/>
              </a:rPr>
              <a:t>申办方已为本项研究购买相关保险。若您因接受试验药物治疗或遵循研究方案及研究医生的指导而发生与试验药物相关的伤害，申办方或保险公司将承担您治疗该伤害所需的全部医疗费用，并依法支付中国法律法规要求的经济补偿。提供上述补偿的前提条件是：这种伤害不是由于研究医生或其团队的错误或重大过失所致。如果研究者及其团队执行的操作未列入研究方案，则申办者不为此操作造成的伤害负责。</a:t>
            </a:r>
            <a:endParaRPr lang="en-US" altLang="zh-CN" sz="2000" dirty="0">
              <a:solidFill>
                <a:schemeClr val="tx1">
                  <a:lumMod val="50000"/>
                </a:schemeClr>
              </a:solidFill>
              <a:latin typeface="宋体" panose="02010600030101010101" pitchFamily="2" charset="-122"/>
              <a:ea typeface="宋体" panose="02010600030101010101" pitchFamily="2" charset="-122"/>
            </a:endParaRPr>
          </a:p>
          <a:p>
            <a:pPr>
              <a:lnSpc>
                <a:spcPct val="150000"/>
              </a:lnSpc>
              <a:spcBef>
                <a:spcPts val="1200"/>
              </a:spcBef>
            </a:pPr>
            <a:endParaRPr lang="zh-CN" altLang="en-US" sz="2000" dirty="0">
              <a:solidFill>
                <a:schemeClr val="tx1">
                  <a:lumMod val="50000"/>
                </a:schemeClr>
              </a:solidFill>
              <a:latin typeface="宋体" panose="02010600030101010101" pitchFamily="2" charset="-122"/>
              <a:ea typeface="宋体" panose="02010600030101010101" pitchFamily="2" charset="-122"/>
            </a:endParaRPr>
          </a:p>
          <a:p>
            <a:pPr>
              <a:lnSpc>
                <a:spcPct val="150000"/>
              </a:lnSpc>
              <a:spcBef>
                <a:spcPts val="1200"/>
              </a:spcBef>
            </a:pPr>
            <a:endParaRPr lang="en-US" altLang="zh-CN" sz="2000" dirty="0">
              <a:solidFill>
                <a:schemeClr val="tx1">
                  <a:lumMod val="50000"/>
                </a:schemeClr>
              </a:solidFill>
              <a:latin typeface="宋体" panose="02010600030101010101" pitchFamily="2" charset="-122"/>
              <a:ea typeface="宋体" panose="02010600030101010101" pitchFamily="2" charset="-122"/>
            </a:endParaRPr>
          </a:p>
          <a:p>
            <a:pPr>
              <a:lnSpc>
                <a:spcPct val="130000"/>
              </a:lnSpc>
            </a:pPr>
            <a:endParaRPr lang="zh-CN" altLang="en-US" sz="2000" dirty="0">
              <a:solidFill>
                <a:schemeClr val="tx1">
                  <a:lumMod val="50000"/>
                </a:schemeClr>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8028342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76E993-32BB-E690-A502-E70B8B096773}"/>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6284D636-A6BE-1EDE-F6AA-C633034E0FB0}"/>
              </a:ext>
            </a:extLst>
          </p:cNvPr>
          <p:cNvPicPr>
            <a:picLocks noChangeAspect="1"/>
          </p:cNvPicPr>
          <p:nvPr/>
        </p:nvPicPr>
        <p:blipFill>
          <a:blip r:embed="rId2"/>
          <a:stretch>
            <a:fillRect/>
          </a:stretch>
        </p:blipFill>
        <p:spPr>
          <a:xfrm>
            <a:off x="0" y="0"/>
            <a:ext cx="1750977" cy="700391"/>
          </a:xfrm>
          <a:prstGeom prst="rect">
            <a:avLst/>
          </a:prstGeom>
        </p:spPr>
      </p:pic>
      <p:sp>
        <p:nvSpPr>
          <p:cNvPr id="6" name="文本框 5">
            <a:extLst>
              <a:ext uri="{FF2B5EF4-FFF2-40B4-BE49-F238E27FC236}">
                <a16:creationId xmlns:a16="http://schemas.microsoft.com/office/drawing/2014/main" id="{84FCA02F-AA18-6ACE-FB57-C174A3DD6814}"/>
              </a:ext>
            </a:extLst>
          </p:cNvPr>
          <p:cNvSpPr txBox="1"/>
          <p:nvPr/>
        </p:nvSpPr>
        <p:spPr>
          <a:xfrm>
            <a:off x="1750977" y="817124"/>
            <a:ext cx="8745168" cy="637675"/>
          </a:xfrm>
          <a:prstGeom prst="rect">
            <a:avLst/>
          </a:prstGeom>
          <a:noFill/>
        </p:spPr>
        <p:txBody>
          <a:bodyPr wrap="square" rtlCol="0">
            <a:spAutoFit/>
          </a:bodyPr>
          <a:lstStyle/>
          <a:p>
            <a:pPr algn="ctr">
              <a:lnSpc>
                <a:spcPct val="150000"/>
              </a:lnSpc>
            </a:pPr>
            <a:r>
              <a:rPr lang="zh-CN" altLang="en-US" sz="2800" dirty="0">
                <a:solidFill>
                  <a:schemeClr val="tx1">
                    <a:lumMod val="50000"/>
                  </a:schemeClr>
                </a:solidFill>
                <a:latin typeface="宋体" panose="02010600030101010101" pitchFamily="2" charset="-122"/>
                <a:ea typeface="宋体" panose="02010600030101010101" pitchFamily="2" charset="-122"/>
              </a:rPr>
              <a:t>三、受试者权益保护</a:t>
            </a:r>
            <a:endParaRPr lang="en-US" altLang="zh-CN" sz="2800" b="1" dirty="0">
              <a:solidFill>
                <a:schemeClr val="tx1">
                  <a:lumMod val="50000"/>
                </a:schemeClr>
              </a:solidFill>
              <a:latin typeface="宋体" panose="02010600030101010101" pitchFamily="2" charset="-122"/>
              <a:ea typeface="宋体" panose="02010600030101010101" pitchFamily="2" charset="-122"/>
            </a:endParaRPr>
          </a:p>
        </p:txBody>
      </p:sp>
      <p:sp>
        <p:nvSpPr>
          <p:cNvPr id="4" name="文本框 3">
            <a:extLst>
              <a:ext uri="{FF2B5EF4-FFF2-40B4-BE49-F238E27FC236}">
                <a16:creationId xmlns:a16="http://schemas.microsoft.com/office/drawing/2014/main" id="{658B0942-386F-C447-61E3-D54FAE6EE5F3}"/>
              </a:ext>
            </a:extLst>
          </p:cNvPr>
          <p:cNvSpPr txBox="1"/>
          <p:nvPr/>
        </p:nvSpPr>
        <p:spPr>
          <a:xfrm>
            <a:off x="1254868" y="1683772"/>
            <a:ext cx="9533106" cy="435697"/>
          </a:xfrm>
          <a:prstGeom prst="rect">
            <a:avLst/>
          </a:prstGeom>
          <a:noFill/>
        </p:spPr>
        <p:txBody>
          <a:bodyPr wrap="square">
            <a:spAutoFit/>
          </a:bodyPr>
          <a:lstStyle/>
          <a:p>
            <a:pPr>
              <a:lnSpc>
                <a:spcPct val="130000"/>
              </a:lnSpc>
            </a:pPr>
            <a:r>
              <a:rPr lang="en-US" altLang="zh-CN" sz="2000" dirty="0">
                <a:solidFill>
                  <a:schemeClr val="tx1">
                    <a:lumMod val="50000"/>
                  </a:schemeClr>
                </a:solidFill>
                <a:latin typeface="宋体" panose="02010600030101010101" pitchFamily="2" charset="-122"/>
                <a:ea typeface="宋体" panose="02010600030101010101" pitchFamily="2" charset="-122"/>
              </a:rPr>
              <a:t>4</a:t>
            </a:r>
            <a:r>
              <a:rPr lang="zh-CN" altLang="en-US" sz="2000" dirty="0">
                <a:solidFill>
                  <a:schemeClr val="tx1">
                    <a:lumMod val="50000"/>
                  </a:schemeClr>
                </a:solidFill>
                <a:latin typeface="宋体" panose="02010600030101010101" pitchFamily="2" charset="-122"/>
                <a:ea typeface="宋体" panose="02010600030101010101" pitchFamily="2" charset="-122"/>
              </a:rPr>
              <a:t>、</a:t>
            </a:r>
            <a:r>
              <a:rPr lang="en-US" altLang="zh-CN" sz="2000" dirty="0">
                <a:solidFill>
                  <a:schemeClr val="tx1">
                    <a:lumMod val="50000"/>
                  </a:schemeClr>
                </a:solidFill>
                <a:latin typeface="宋体" panose="02010600030101010101" pitchFamily="2" charset="-122"/>
                <a:ea typeface="宋体" panose="02010600030101010101" pitchFamily="2" charset="-122"/>
              </a:rPr>
              <a:t> </a:t>
            </a:r>
            <a:r>
              <a:rPr lang="zh-CN" altLang="en-US" sz="2000" dirty="0">
                <a:solidFill>
                  <a:schemeClr val="tx1">
                    <a:lumMod val="50000"/>
                  </a:schemeClr>
                </a:solidFill>
                <a:latin typeface="宋体" panose="02010600030101010101" pitchFamily="2" charset="-122"/>
                <a:ea typeface="宋体" panose="02010600030101010101" pitchFamily="2" charset="-122"/>
              </a:rPr>
              <a:t>知情同意</a:t>
            </a:r>
            <a:endParaRPr lang="en-US" altLang="zh-CN" sz="2000" dirty="0">
              <a:solidFill>
                <a:schemeClr val="tx1">
                  <a:lumMod val="50000"/>
                </a:schemeClr>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5254368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4B2133-C3D3-EC42-4EDD-EB28CD6940DF}"/>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12D19E1D-482B-7070-F2B4-6FD56265D7EB}"/>
              </a:ext>
            </a:extLst>
          </p:cNvPr>
          <p:cNvPicPr>
            <a:picLocks noChangeAspect="1"/>
          </p:cNvPicPr>
          <p:nvPr/>
        </p:nvPicPr>
        <p:blipFill>
          <a:blip r:embed="rId2"/>
          <a:stretch>
            <a:fillRect/>
          </a:stretch>
        </p:blipFill>
        <p:spPr>
          <a:xfrm>
            <a:off x="0" y="0"/>
            <a:ext cx="1750977" cy="700391"/>
          </a:xfrm>
          <a:prstGeom prst="rect">
            <a:avLst/>
          </a:prstGeom>
        </p:spPr>
      </p:pic>
      <p:sp>
        <p:nvSpPr>
          <p:cNvPr id="6" name="文本框 5">
            <a:extLst>
              <a:ext uri="{FF2B5EF4-FFF2-40B4-BE49-F238E27FC236}">
                <a16:creationId xmlns:a16="http://schemas.microsoft.com/office/drawing/2014/main" id="{EF149A08-53BD-A347-7A1C-6DDED559A503}"/>
              </a:ext>
            </a:extLst>
          </p:cNvPr>
          <p:cNvSpPr txBox="1"/>
          <p:nvPr/>
        </p:nvSpPr>
        <p:spPr>
          <a:xfrm>
            <a:off x="1750977" y="817124"/>
            <a:ext cx="8745168" cy="637675"/>
          </a:xfrm>
          <a:prstGeom prst="rect">
            <a:avLst/>
          </a:prstGeom>
          <a:noFill/>
        </p:spPr>
        <p:txBody>
          <a:bodyPr wrap="square" rtlCol="0">
            <a:spAutoFit/>
          </a:bodyPr>
          <a:lstStyle/>
          <a:p>
            <a:pPr algn="ctr">
              <a:lnSpc>
                <a:spcPct val="150000"/>
              </a:lnSpc>
            </a:pPr>
            <a:r>
              <a:rPr lang="zh-CN" altLang="en-US" sz="2800" dirty="0">
                <a:solidFill>
                  <a:schemeClr val="tx1">
                    <a:lumMod val="50000"/>
                  </a:schemeClr>
                </a:solidFill>
                <a:latin typeface="宋体" panose="02010600030101010101" pitchFamily="2" charset="-122"/>
                <a:ea typeface="宋体" panose="02010600030101010101" pitchFamily="2" charset="-122"/>
              </a:rPr>
              <a:t>四、本中心主要研究者资质</a:t>
            </a:r>
            <a:endParaRPr lang="en-US" altLang="zh-CN" sz="2800" b="1" dirty="0">
              <a:solidFill>
                <a:schemeClr val="tx1">
                  <a:lumMod val="50000"/>
                </a:schemeClr>
              </a:solidFill>
              <a:latin typeface="宋体" panose="02010600030101010101" pitchFamily="2" charset="-122"/>
              <a:ea typeface="宋体" panose="02010600030101010101" pitchFamily="2" charset="-122"/>
            </a:endParaRPr>
          </a:p>
        </p:txBody>
      </p:sp>
      <p:sp>
        <p:nvSpPr>
          <p:cNvPr id="3" name="文本框 2">
            <a:extLst>
              <a:ext uri="{FF2B5EF4-FFF2-40B4-BE49-F238E27FC236}">
                <a16:creationId xmlns:a16="http://schemas.microsoft.com/office/drawing/2014/main" id="{3344171E-70CD-A450-74E4-2327E3CE260F}"/>
              </a:ext>
            </a:extLst>
          </p:cNvPr>
          <p:cNvSpPr txBox="1"/>
          <p:nvPr/>
        </p:nvSpPr>
        <p:spPr>
          <a:xfrm>
            <a:off x="856035" y="1902272"/>
            <a:ext cx="10496144" cy="1405193"/>
          </a:xfrm>
          <a:prstGeom prst="rect">
            <a:avLst/>
          </a:prstGeom>
          <a:noFill/>
        </p:spPr>
        <p:txBody>
          <a:bodyPr wrap="square">
            <a:spAutoFit/>
          </a:bodyPr>
          <a:lstStyle/>
          <a:p>
            <a:pPr lvl="0">
              <a:lnSpc>
                <a:spcPct val="150000"/>
              </a:lnSpc>
              <a:defRPr/>
            </a:pPr>
            <a:r>
              <a:rPr lang="zh-CN" altLang="en-US" sz="2000" dirty="0">
                <a:solidFill>
                  <a:schemeClr val="tx1">
                    <a:lumMod val="50000"/>
                  </a:schemeClr>
                </a:solidFill>
                <a:latin typeface="宋体" panose="02010600030101010101" pitchFamily="2" charset="-122"/>
                <a:ea typeface="宋体" panose="02010600030101010101" pitchFamily="2" charset="-122"/>
                <a:sym typeface="+mn-ea"/>
              </a:rPr>
              <a:t>本中心主要研究者：</a:t>
            </a:r>
            <a:endParaRPr lang="en-US" altLang="zh-CN" sz="2000" dirty="0">
              <a:solidFill>
                <a:schemeClr val="tx1">
                  <a:lumMod val="50000"/>
                </a:schemeClr>
              </a:solidFill>
              <a:latin typeface="宋体" panose="02010600030101010101" pitchFamily="2" charset="-122"/>
              <a:ea typeface="宋体" panose="02010600030101010101" pitchFamily="2" charset="-122"/>
              <a:sym typeface="+mn-ea"/>
            </a:endParaRPr>
          </a:p>
          <a:p>
            <a:pPr lvl="0">
              <a:lnSpc>
                <a:spcPct val="150000"/>
              </a:lnSpc>
              <a:defRPr/>
            </a:pPr>
            <a:r>
              <a:rPr lang="en-US" altLang="zh-CN" sz="2000" dirty="0">
                <a:solidFill>
                  <a:schemeClr val="tx1">
                    <a:lumMod val="50000"/>
                  </a:schemeClr>
                </a:solidFill>
                <a:latin typeface="宋体" panose="02010600030101010101" pitchFamily="2" charset="-122"/>
                <a:ea typeface="宋体" panose="02010600030101010101" pitchFamily="2" charset="-122"/>
                <a:sym typeface="+mn-ea"/>
              </a:rPr>
              <a:t>GCP</a:t>
            </a:r>
            <a:r>
              <a:rPr lang="zh-CN" altLang="en-US" sz="2000" dirty="0">
                <a:solidFill>
                  <a:schemeClr val="tx1">
                    <a:lumMod val="50000"/>
                  </a:schemeClr>
                </a:solidFill>
                <a:latin typeface="宋体" panose="02010600030101010101" pitchFamily="2" charset="-122"/>
                <a:ea typeface="宋体" panose="02010600030101010101" pitchFamily="2" charset="-122"/>
                <a:sym typeface="+mn-ea"/>
              </a:rPr>
              <a:t>培训证书：</a:t>
            </a:r>
            <a:endParaRPr lang="en-US" altLang="zh-CN" sz="2000" dirty="0">
              <a:solidFill>
                <a:schemeClr val="tx1">
                  <a:lumMod val="50000"/>
                </a:schemeClr>
              </a:solidFill>
              <a:latin typeface="宋体" panose="02010600030101010101" pitchFamily="2" charset="-122"/>
              <a:ea typeface="宋体" panose="02010600030101010101" pitchFamily="2" charset="-122"/>
              <a:sym typeface="+mn-ea"/>
            </a:endParaRPr>
          </a:p>
          <a:p>
            <a:pPr lvl="0">
              <a:lnSpc>
                <a:spcPct val="150000"/>
              </a:lnSpc>
              <a:defRPr/>
            </a:pPr>
            <a:r>
              <a:rPr lang="zh-CN" altLang="en-US" sz="2000" dirty="0">
                <a:solidFill>
                  <a:schemeClr val="tx1">
                    <a:lumMod val="50000"/>
                  </a:schemeClr>
                </a:solidFill>
                <a:latin typeface="宋体" panose="02010600030101010101" pitchFamily="2" charset="-122"/>
                <a:ea typeface="宋体" panose="02010600030101010101" pitchFamily="2" charset="-122"/>
                <a:sym typeface="+mn-ea"/>
              </a:rPr>
              <a:t>近</a:t>
            </a:r>
            <a:r>
              <a:rPr lang="en-US" altLang="zh-CN" sz="2000" dirty="0">
                <a:solidFill>
                  <a:schemeClr val="tx1">
                    <a:lumMod val="50000"/>
                  </a:schemeClr>
                </a:solidFill>
                <a:latin typeface="宋体" panose="02010600030101010101" pitchFamily="2" charset="-122"/>
                <a:ea typeface="宋体" panose="02010600030101010101" pitchFamily="2" charset="-122"/>
                <a:sym typeface="+mn-ea"/>
              </a:rPr>
              <a:t>3</a:t>
            </a:r>
            <a:r>
              <a:rPr lang="zh-CN" altLang="en-US" sz="2000" dirty="0">
                <a:solidFill>
                  <a:schemeClr val="tx1">
                    <a:lumMod val="50000"/>
                  </a:schemeClr>
                </a:solidFill>
                <a:latin typeface="宋体" panose="02010600030101010101" pitchFamily="2" charset="-122"/>
                <a:ea typeface="宋体" panose="02010600030101010101" pitchFamily="2" charset="-122"/>
                <a:sym typeface="+mn-ea"/>
              </a:rPr>
              <a:t>年承担临床试验如下：</a:t>
            </a:r>
            <a:endParaRPr lang="en-US" altLang="zh-CN" sz="2000" dirty="0">
              <a:solidFill>
                <a:schemeClr val="tx1">
                  <a:lumMod val="50000"/>
                </a:schemeClr>
              </a:solidFill>
              <a:latin typeface="宋体" panose="02010600030101010101" pitchFamily="2" charset="-122"/>
              <a:ea typeface="宋体" panose="02010600030101010101" pitchFamily="2" charset="-122"/>
              <a:sym typeface="+mn-ea"/>
            </a:endParaRPr>
          </a:p>
        </p:txBody>
      </p:sp>
    </p:spTree>
    <p:extLst>
      <p:ext uri="{BB962C8B-B14F-4D97-AF65-F5344CB8AC3E}">
        <p14:creationId xmlns:p14="http://schemas.microsoft.com/office/powerpoint/2010/main" val="40648346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3CC4670C-0409-1F1F-116D-E310C85D1E5A}"/>
              </a:ext>
            </a:extLst>
          </p:cNvPr>
          <p:cNvPicPr>
            <a:picLocks noChangeAspect="1"/>
          </p:cNvPicPr>
          <p:nvPr/>
        </p:nvPicPr>
        <p:blipFill>
          <a:blip r:embed="rId2"/>
          <a:stretch>
            <a:fillRect/>
          </a:stretch>
        </p:blipFill>
        <p:spPr>
          <a:xfrm>
            <a:off x="0" y="0"/>
            <a:ext cx="1750977" cy="700391"/>
          </a:xfrm>
          <a:prstGeom prst="rect">
            <a:avLst/>
          </a:prstGeom>
        </p:spPr>
      </p:pic>
      <p:sp>
        <p:nvSpPr>
          <p:cNvPr id="6" name="文本框 5">
            <a:extLst>
              <a:ext uri="{FF2B5EF4-FFF2-40B4-BE49-F238E27FC236}">
                <a16:creationId xmlns:a16="http://schemas.microsoft.com/office/drawing/2014/main" id="{0A22F2DD-56EB-FC06-9C8F-3C2D9F251790}"/>
              </a:ext>
            </a:extLst>
          </p:cNvPr>
          <p:cNvSpPr txBox="1"/>
          <p:nvPr/>
        </p:nvSpPr>
        <p:spPr>
          <a:xfrm>
            <a:off x="3122578" y="1050588"/>
            <a:ext cx="5000018" cy="4515660"/>
          </a:xfrm>
          <a:prstGeom prst="rect">
            <a:avLst/>
          </a:prstGeom>
          <a:noFill/>
        </p:spPr>
        <p:txBody>
          <a:bodyPr wrap="square" rtlCol="0">
            <a:spAutoFit/>
          </a:bodyPr>
          <a:lstStyle/>
          <a:p>
            <a:pPr algn="ctr">
              <a:lnSpc>
                <a:spcPct val="150000"/>
              </a:lnSpc>
            </a:pPr>
            <a:r>
              <a:rPr lang="zh-CN" altLang="en-US" sz="2800" b="1" dirty="0">
                <a:solidFill>
                  <a:schemeClr val="tx1">
                    <a:lumMod val="50000"/>
                  </a:schemeClr>
                </a:solidFill>
                <a:latin typeface="宋体" panose="02010600030101010101" pitchFamily="2" charset="-122"/>
                <a:ea typeface="宋体" panose="02010600030101010101" pitchFamily="2" charset="-122"/>
              </a:rPr>
              <a:t>目录</a:t>
            </a:r>
            <a:endParaRPr lang="en-US" altLang="zh-CN" sz="2800" b="1" dirty="0">
              <a:solidFill>
                <a:schemeClr val="tx1">
                  <a:lumMod val="50000"/>
                </a:schemeClr>
              </a:solidFill>
              <a:latin typeface="宋体" panose="02010600030101010101" pitchFamily="2" charset="-122"/>
              <a:ea typeface="宋体" panose="02010600030101010101" pitchFamily="2" charset="-122"/>
            </a:endParaRPr>
          </a:p>
          <a:p>
            <a:pPr algn="ctr">
              <a:lnSpc>
                <a:spcPct val="150000"/>
              </a:lnSpc>
            </a:pPr>
            <a:endParaRPr lang="en-US" altLang="zh-CN" sz="2800" b="1" dirty="0">
              <a:solidFill>
                <a:schemeClr val="tx1">
                  <a:lumMod val="50000"/>
                </a:schemeClr>
              </a:solidFill>
              <a:latin typeface="宋体" panose="02010600030101010101" pitchFamily="2" charset="-122"/>
              <a:ea typeface="宋体" panose="02010600030101010101" pitchFamily="2" charset="-122"/>
            </a:endParaRPr>
          </a:p>
          <a:p>
            <a:pPr>
              <a:lnSpc>
                <a:spcPct val="150000"/>
              </a:lnSpc>
            </a:pPr>
            <a:r>
              <a:rPr lang="zh-CN" altLang="en-US" sz="2800" dirty="0">
                <a:solidFill>
                  <a:schemeClr val="tx1">
                    <a:lumMod val="50000"/>
                  </a:schemeClr>
                </a:solidFill>
                <a:latin typeface="宋体" panose="02010600030101010101" pitchFamily="2" charset="-122"/>
                <a:ea typeface="宋体" panose="02010600030101010101" pitchFamily="2" charset="-122"/>
              </a:rPr>
              <a:t>一、</a:t>
            </a:r>
            <a:r>
              <a:rPr lang="zh-CN" altLang="en-US" sz="2800" dirty="0">
                <a:solidFill>
                  <a:schemeClr val="tx1">
                    <a:lumMod val="50000"/>
                  </a:schemeClr>
                </a:solidFill>
                <a:latin typeface="宋体" panose="02010600030101010101" pitchFamily="2" charset="-122"/>
                <a:ea typeface="宋体" panose="02010600030101010101" pitchFamily="2" charset="-122"/>
                <a:sym typeface="+mn-ea"/>
              </a:rPr>
              <a:t>项目简介</a:t>
            </a:r>
            <a:endParaRPr lang="en-US" altLang="zh-CN" sz="2800" dirty="0">
              <a:solidFill>
                <a:schemeClr val="tx1">
                  <a:lumMod val="50000"/>
                </a:schemeClr>
              </a:solidFill>
              <a:latin typeface="宋体" panose="02010600030101010101" pitchFamily="2" charset="-122"/>
              <a:ea typeface="宋体" panose="02010600030101010101" pitchFamily="2" charset="-122"/>
            </a:endParaRPr>
          </a:p>
          <a:p>
            <a:pPr>
              <a:lnSpc>
                <a:spcPct val="150000"/>
              </a:lnSpc>
            </a:pPr>
            <a:r>
              <a:rPr lang="zh-CN" altLang="en-US" sz="2800" dirty="0">
                <a:solidFill>
                  <a:schemeClr val="tx1">
                    <a:lumMod val="50000"/>
                  </a:schemeClr>
                </a:solidFill>
                <a:latin typeface="宋体" panose="02010600030101010101" pitchFamily="2" charset="-122"/>
                <a:ea typeface="宋体" panose="02010600030101010101" pitchFamily="2" charset="-122"/>
              </a:rPr>
              <a:t>二、</a:t>
            </a:r>
            <a:r>
              <a:rPr lang="zh-CN" altLang="en-US" sz="2800" dirty="0">
                <a:solidFill>
                  <a:schemeClr val="tx1">
                    <a:lumMod val="50000"/>
                  </a:schemeClr>
                </a:solidFill>
                <a:latin typeface="宋体" panose="02010600030101010101" pitchFamily="2" charset="-122"/>
                <a:ea typeface="宋体" panose="02010600030101010101" pitchFamily="2" charset="-122"/>
                <a:sym typeface="+mn-ea"/>
              </a:rPr>
              <a:t>方案介绍</a:t>
            </a:r>
            <a:r>
              <a:rPr lang="en-US" altLang="zh-CN" sz="2800" dirty="0">
                <a:solidFill>
                  <a:schemeClr val="tx1">
                    <a:lumMod val="50000"/>
                  </a:schemeClr>
                </a:solidFill>
                <a:latin typeface="宋体" panose="02010600030101010101" pitchFamily="2" charset="-122"/>
                <a:ea typeface="宋体" panose="02010600030101010101" pitchFamily="2" charset="-122"/>
                <a:sym typeface="+mn-ea"/>
              </a:rPr>
              <a:t> </a:t>
            </a:r>
            <a:endParaRPr lang="en-US" altLang="zh-CN" sz="2800" dirty="0">
              <a:solidFill>
                <a:schemeClr val="tx1">
                  <a:lumMod val="50000"/>
                </a:schemeClr>
              </a:solidFill>
              <a:latin typeface="宋体" panose="02010600030101010101" pitchFamily="2" charset="-122"/>
              <a:ea typeface="宋体" panose="02010600030101010101" pitchFamily="2" charset="-122"/>
            </a:endParaRPr>
          </a:p>
          <a:p>
            <a:pPr>
              <a:lnSpc>
                <a:spcPct val="150000"/>
              </a:lnSpc>
            </a:pPr>
            <a:r>
              <a:rPr lang="zh-CN" altLang="en-US" sz="2800" dirty="0">
                <a:solidFill>
                  <a:schemeClr val="tx1">
                    <a:lumMod val="50000"/>
                  </a:schemeClr>
                </a:solidFill>
                <a:latin typeface="宋体" panose="02010600030101010101" pitchFamily="2" charset="-122"/>
                <a:ea typeface="宋体" panose="02010600030101010101" pitchFamily="2" charset="-122"/>
              </a:rPr>
              <a:t>三、</a:t>
            </a:r>
            <a:r>
              <a:rPr lang="zh-CN" altLang="en-US" sz="2800" dirty="0">
                <a:solidFill>
                  <a:schemeClr val="tx1">
                    <a:lumMod val="50000"/>
                  </a:schemeClr>
                </a:solidFill>
                <a:latin typeface="宋体" panose="02010600030101010101" pitchFamily="2" charset="-122"/>
                <a:ea typeface="宋体" panose="02010600030101010101" pitchFamily="2" charset="-122"/>
                <a:sym typeface="+mn-ea"/>
              </a:rPr>
              <a:t>受试者权益保护</a:t>
            </a:r>
            <a:r>
              <a:rPr lang="en-US" altLang="zh-CN" sz="2800" dirty="0">
                <a:solidFill>
                  <a:schemeClr val="tx1">
                    <a:lumMod val="50000"/>
                  </a:schemeClr>
                </a:solidFill>
                <a:latin typeface="宋体" panose="02010600030101010101" pitchFamily="2" charset="-122"/>
                <a:ea typeface="宋体" panose="02010600030101010101" pitchFamily="2" charset="-122"/>
                <a:sym typeface="+mn-ea"/>
              </a:rPr>
              <a:t> </a:t>
            </a:r>
            <a:endParaRPr lang="en-US" altLang="zh-CN" sz="2800" dirty="0">
              <a:solidFill>
                <a:schemeClr val="tx1">
                  <a:lumMod val="50000"/>
                </a:schemeClr>
              </a:solidFill>
              <a:latin typeface="宋体" panose="02010600030101010101" pitchFamily="2" charset="-122"/>
              <a:ea typeface="宋体" panose="02010600030101010101" pitchFamily="2" charset="-122"/>
            </a:endParaRPr>
          </a:p>
          <a:p>
            <a:pPr>
              <a:lnSpc>
                <a:spcPct val="150000"/>
              </a:lnSpc>
            </a:pPr>
            <a:r>
              <a:rPr lang="zh-CN" altLang="en-US" sz="2800" dirty="0">
                <a:solidFill>
                  <a:schemeClr val="tx1">
                    <a:lumMod val="50000"/>
                  </a:schemeClr>
                </a:solidFill>
                <a:latin typeface="宋体" panose="02010600030101010101" pitchFamily="2" charset="-122"/>
                <a:ea typeface="宋体" panose="02010600030101010101" pitchFamily="2" charset="-122"/>
              </a:rPr>
              <a:t>四、</a:t>
            </a:r>
            <a:r>
              <a:rPr lang="zh-CN" altLang="en-US" sz="2800" dirty="0">
                <a:solidFill>
                  <a:schemeClr val="tx1">
                    <a:lumMod val="50000"/>
                  </a:schemeClr>
                </a:solidFill>
                <a:latin typeface="宋体" panose="02010600030101010101" pitchFamily="2" charset="-122"/>
                <a:ea typeface="宋体" panose="02010600030101010101" pitchFamily="2" charset="-122"/>
                <a:sym typeface="+mn-ea"/>
              </a:rPr>
              <a:t>本中心主要研究者资质</a:t>
            </a:r>
            <a:endParaRPr lang="en-US" altLang="zh-CN" sz="2800" dirty="0">
              <a:solidFill>
                <a:schemeClr val="tx1">
                  <a:lumMod val="50000"/>
                </a:schemeClr>
              </a:solidFill>
              <a:latin typeface="宋体" panose="02010600030101010101" pitchFamily="2" charset="-122"/>
              <a:ea typeface="宋体" panose="02010600030101010101" pitchFamily="2" charset="-122"/>
              <a:sym typeface="+mn-ea"/>
            </a:endParaRPr>
          </a:p>
          <a:p>
            <a:pPr>
              <a:lnSpc>
                <a:spcPct val="150000"/>
              </a:lnSpc>
            </a:pPr>
            <a:r>
              <a:rPr lang="zh-CN" altLang="en-US" sz="2800" dirty="0">
                <a:solidFill>
                  <a:schemeClr val="tx1">
                    <a:lumMod val="50000"/>
                  </a:schemeClr>
                </a:solidFill>
                <a:latin typeface="宋体" panose="02010600030101010101" pitchFamily="2" charset="-122"/>
                <a:ea typeface="宋体" panose="02010600030101010101" pitchFamily="2" charset="-122"/>
              </a:rPr>
              <a:t>五、</a:t>
            </a:r>
            <a:r>
              <a:rPr lang="zh-CN" altLang="en-US" sz="2800" dirty="0">
                <a:solidFill>
                  <a:schemeClr val="tx1">
                    <a:lumMod val="50000"/>
                  </a:schemeClr>
                </a:solidFill>
                <a:latin typeface="宋体" panose="02010600030101010101" pitchFamily="2" charset="-122"/>
                <a:ea typeface="宋体" panose="02010600030101010101" pitchFamily="2" charset="-122"/>
                <a:sym typeface="+mn-ea"/>
              </a:rPr>
              <a:t>其他</a:t>
            </a:r>
            <a:endParaRPr lang="zh-CN" altLang="en-US" sz="2800" dirty="0">
              <a:solidFill>
                <a:schemeClr val="tx1">
                  <a:lumMod val="50000"/>
                </a:schemeClr>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7865441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FB1A46-0CF2-C5A8-1DB5-6D4FAE27B572}"/>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7FB11F17-E7E2-88AE-A7CA-82EF274B6C78}"/>
              </a:ext>
            </a:extLst>
          </p:cNvPr>
          <p:cNvPicPr>
            <a:picLocks noChangeAspect="1"/>
          </p:cNvPicPr>
          <p:nvPr/>
        </p:nvPicPr>
        <p:blipFill>
          <a:blip r:embed="rId2"/>
          <a:stretch>
            <a:fillRect/>
          </a:stretch>
        </p:blipFill>
        <p:spPr>
          <a:xfrm>
            <a:off x="0" y="0"/>
            <a:ext cx="1750977" cy="700391"/>
          </a:xfrm>
          <a:prstGeom prst="rect">
            <a:avLst/>
          </a:prstGeom>
        </p:spPr>
      </p:pic>
      <p:sp>
        <p:nvSpPr>
          <p:cNvPr id="6" name="文本框 5">
            <a:extLst>
              <a:ext uri="{FF2B5EF4-FFF2-40B4-BE49-F238E27FC236}">
                <a16:creationId xmlns:a16="http://schemas.microsoft.com/office/drawing/2014/main" id="{DFB8DF6F-7399-18AC-9750-204B794B0027}"/>
              </a:ext>
            </a:extLst>
          </p:cNvPr>
          <p:cNvSpPr txBox="1"/>
          <p:nvPr/>
        </p:nvSpPr>
        <p:spPr>
          <a:xfrm>
            <a:off x="1750977" y="817124"/>
            <a:ext cx="8745168" cy="5792932"/>
          </a:xfrm>
          <a:prstGeom prst="rect">
            <a:avLst/>
          </a:prstGeom>
          <a:noFill/>
        </p:spPr>
        <p:txBody>
          <a:bodyPr wrap="square" rtlCol="0">
            <a:spAutoFit/>
          </a:bodyPr>
          <a:lstStyle/>
          <a:p>
            <a:pPr algn="ctr">
              <a:lnSpc>
                <a:spcPct val="150000"/>
              </a:lnSpc>
            </a:pPr>
            <a:r>
              <a:rPr lang="zh-CN" altLang="en-US" sz="2800" dirty="0">
                <a:solidFill>
                  <a:schemeClr val="tx1">
                    <a:lumMod val="50000"/>
                  </a:schemeClr>
                </a:solidFill>
                <a:latin typeface="宋体" panose="02010600030101010101" pitchFamily="2" charset="-122"/>
                <a:ea typeface="宋体" panose="02010600030101010101" pitchFamily="2" charset="-122"/>
              </a:rPr>
              <a:t>一、</a:t>
            </a:r>
            <a:r>
              <a:rPr lang="zh-CN" altLang="en-US" sz="2800" dirty="0">
                <a:solidFill>
                  <a:schemeClr val="tx1">
                    <a:lumMod val="50000"/>
                  </a:schemeClr>
                </a:solidFill>
                <a:latin typeface="宋体" panose="02010600030101010101" pitchFamily="2" charset="-122"/>
                <a:ea typeface="宋体" panose="02010600030101010101" pitchFamily="2" charset="-122"/>
                <a:sym typeface="+mn-ea"/>
              </a:rPr>
              <a:t>项目简介</a:t>
            </a:r>
            <a:endParaRPr lang="en-US" altLang="zh-CN" sz="2800" dirty="0">
              <a:solidFill>
                <a:schemeClr val="tx1">
                  <a:lumMod val="50000"/>
                </a:schemeClr>
              </a:solidFill>
              <a:latin typeface="宋体" panose="02010600030101010101" pitchFamily="2" charset="-122"/>
              <a:ea typeface="宋体" panose="02010600030101010101" pitchFamily="2" charset="-122"/>
            </a:endParaRPr>
          </a:p>
          <a:p>
            <a:pPr fontAlgn="t">
              <a:lnSpc>
                <a:spcPct val="150000"/>
              </a:lnSpc>
              <a:spcBef>
                <a:spcPts val="600"/>
              </a:spcBef>
            </a:pPr>
            <a:r>
              <a:rPr lang="en-US" altLang="zh-CN" sz="2400" dirty="0">
                <a:solidFill>
                  <a:schemeClr val="tx1">
                    <a:lumMod val="50000"/>
                  </a:schemeClr>
                </a:solidFill>
                <a:latin typeface="宋体" panose="02010600030101010101" pitchFamily="2" charset="-122"/>
                <a:ea typeface="宋体" panose="02010600030101010101" pitchFamily="2" charset="-122"/>
              </a:rPr>
              <a:t>1</a:t>
            </a:r>
            <a:r>
              <a:rPr lang="zh-CN" altLang="en-US" sz="2400" dirty="0">
                <a:solidFill>
                  <a:schemeClr val="tx1">
                    <a:lumMod val="50000"/>
                  </a:schemeClr>
                </a:solidFill>
                <a:latin typeface="宋体" panose="02010600030101010101" pitchFamily="2" charset="-122"/>
                <a:ea typeface="宋体" panose="02010600030101010101" pitchFamily="2" charset="-122"/>
              </a:rPr>
              <a:t>、全国计划入组：</a:t>
            </a:r>
            <a:r>
              <a:rPr lang="en-US" altLang="zh-CN" sz="2400" dirty="0">
                <a:solidFill>
                  <a:schemeClr val="tx1">
                    <a:lumMod val="50000"/>
                  </a:schemeClr>
                </a:solidFill>
                <a:latin typeface="宋体" panose="02010600030101010101" pitchFamily="2" charset="-122"/>
                <a:ea typeface="宋体" panose="02010600030101010101" pitchFamily="2" charset="-122"/>
                <a:cs typeface="Times New Roman" panose="02020603050405020304" pitchFamily="18" charset="0"/>
              </a:rPr>
              <a:t>  </a:t>
            </a:r>
            <a:r>
              <a:rPr lang="zh-CN" altLang="en-US" sz="2400" dirty="0">
                <a:solidFill>
                  <a:schemeClr val="tx1">
                    <a:lumMod val="50000"/>
                  </a:schemeClr>
                </a:solidFill>
                <a:latin typeface="宋体" panose="02010600030101010101" pitchFamily="2" charset="-122"/>
                <a:ea typeface="宋体" panose="02010600030101010101" pitchFamily="2" charset="-122"/>
              </a:rPr>
              <a:t>例</a:t>
            </a:r>
            <a:endParaRPr lang="en-US" altLang="zh-CN" sz="2400" dirty="0">
              <a:solidFill>
                <a:schemeClr val="tx1">
                  <a:lumMod val="50000"/>
                </a:schemeClr>
              </a:solidFill>
              <a:latin typeface="宋体" panose="02010600030101010101" pitchFamily="2" charset="-122"/>
              <a:ea typeface="宋体" panose="02010600030101010101" pitchFamily="2" charset="-122"/>
            </a:endParaRPr>
          </a:p>
          <a:p>
            <a:pPr fontAlgn="t">
              <a:lnSpc>
                <a:spcPct val="150000"/>
              </a:lnSpc>
            </a:pPr>
            <a:r>
              <a:rPr lang="en-US" altLang="zh-CN" sz="2400" dirty="0">
                <a:solidFill>
                  <a:schemeClr val="tx1">
                    <a:lumMod val="50000"/>
                  </a:schemeClr>
                </a:solidFill>
                <a:latin typeface="宋体" panose="02010600030101010101" pitchFamily="2" charset="-122"/>
                <a:ea typeface="宋体" panose="02010600030101010101" pitchFamily="2" charset="-122"/>
              </a:rPr>
              <a:t>2</a:t>
            </a:r>
            <a:r>
              <a:rPr lang="zh-CN" altLang="en-US" sz="2400" dirty="0">
                <a:solidFill>
                  <a:schemeClr val="tx1">
                    <a:lumMod val="50000"/>
                  </a:schemeClr>
                </a:solidFill>
                <a:latin typeface="宋体" panose="02010600030101010101" pitchFamily="2" charset="-122"/>
                <a:ea typeface="宋体" panose="02010600030101010101" pitchFamily="2" charset="-122"/>
              </a:rPr>
              <a:t>、全国计划入组开始时间：</a:t>
            </a:r>
            <a:r>
              <a:rPr lang="en-US" altLang="zh-CN" sz="2400" dirty="0">
                <a:solidFill>
                  <a:schemeClr val="tx1">
                    <a:lumMod val="50000"/>
                  </a:schemeClr>
                </a:solidFill>
                <a:latin typeface="宋体" panose="02010600030101010101" pitchFamily="2" charset="-122"/>
                <a:ea typeface="宋体" panose="02010600030101010101" pitchFamily="2" charset="-122"/>
                <a:cs typeface="Times New Roman" panose="02020603050405020304" pitchFamily="18" charset="0"/>
              </a:rPr>
              <a:t> </a:t>
            </a:r>
          </a:p>
          <a:p>
            <a:pPr fontAlgn="t">
              <a:lnSpc>
                <a:spcPct val="150000"/>
              </a:lnSpc>
            </a:pPr>
            <a:r>
              <a:rPr lang="en-US" altLang="zh-CN" sz="2400" dirty="0">
                <a:solidFill>
                  <a:schemeClr val="tx1">
                    <a:lumMod val="50000"/>
                  </a:schemeClr>
                </a:solidFill>
                <a:latin typeface="宋体" panose="02010600030101010101" pitchFamily="2" charset="-122"/>
                <a:ea typeface="宋体" panose="02010600030101010101" pitchFamily="2" charset="-122"/>
              </a:rPr>
              <a:t>3</a:t>
            </a:r>
            <a:r>
              <a:rPr lang="zh-CN" altLang="en-US" sz="2400" dirty="0">
                <a:solidFill>
                  <a:schemeClr val="tx1">
                    <a:lumMod val="50000"/>
                  </a:schemeClr>
                </a:solidFill>
                <a:latin typeface="宋体" panose="02010600030101010101" pitchFamily="2" charset="-122"/>
                <a:ea typeface="宋体" panose="02010600030101010101" pitchFamily="2" charset="-122"/>
              </a:rPr>
              <a:t>、全国计划入组结束时间：</a:t>
            </a:r>
            <a:r>
              <a:rPr lang="en-US" altLang="zh-CN" sz="2400" dirty="0">
                <a:solidFill>
                  <a:schemeClr val="tx1">
                    <a:lumMod val="50000"/>
                  </a:schemeClr>
                </a:solidFill>
                <a:latin typeface="宋体" panose="02010600030101010101" pitchFamily="2" charset="-122"/>
                <a:ea typeface="宋体" panose="02010600030101010101" pitchFamily="2" charset="-122"/>
                <a:cs typeface="Times New Roman" panose="02020603050405020304" pitchFamily="18" charset="0"/>
              </a:rPr>
              <a:t> </a:t>
            </a:r>
          </a:p>
          <a:p>
            <a:pPr fontAlgn="t">
              <a:lnSpc>
                <a:spcPct val="150000"/>
              </a:lnSpc>
            </a:pPr>
            <a:r>
              <a:rPr lang="en-US" altLang="zh-CN" sz="2400" dirty="0">
                <a:solidFill>
                  <a:schemeClr val="tx1">
                    <a:lumMod val="50000"/>
                  </a:schemeClr>
                </a:solidFill>
                <a:latin typeface="宋体" panose="02010600030101010101" pitchFamily="2" charset="-122"/>
                <a:ea typeface="宋体" panose="02010600030101010101" pitchFamily="2" charset="-122"/>
              </a:rPr>
              <a:t>4</a:t>
            </a:r>
            <a:r>
              <a:rPr lang="zh-CN" altLang="en-US" sz="2400" dirty="0">
                <a:solidFill>
                  <a:schemeClr val="tx1">
                    <a:lumMod val="50000"/>
                  </a:schemeClr>
                </a:solidFill>
                <a:latin typeface="宋体" panose="02010600030101010101" pitchFamily="2" charset="-122"/>
                <a:ea typeface="宋体" panose="02010600030101010101" pitchFamily="2" charset="-122"/>
              </a:rPr>
              <a:t>、全国计划启动时间：</a:t>
            </a:r>
            <a:r>
              <a:rPr lang="en-US" altLang="zh-CN" sz="2400" dirty="0">
                <a:solidFill>
                  <a:schemeClr val="tx1">
                    <a:lumMod val="50000"/>
                  </a:schemeClr>
                </a:solidFill>
                <a:latin typeface="宋体" panose="02010600030101010101" pitchFamily="2" charset="-122"/>
                <a:ea typeface="宋体" panose="02010600030101010101" pitchFamily="2" charset="-122"/>
                <a:cs typeface="Times New Roman" panose="02020603050405020304" pitchFamily="18" charset="0"/>
              </a:rPr>
              <a:t> </a:t>
            </a:r>
          </a:p>
          <a:p>
            <a:pPr fontAlgn="t">
              <a:lnSpc>
                <a:spcPct val="150000"/>
              </a:lnSpc>
            </a:pPr>
            <a:r>
              <a:rPr lang="en-US" altLang="zh-CN" sz="2400" dirty="0">
                <a:solidFill>
                  <a:schemeClr val="tx1">
                    <a:lumMod val="50000"/>
                  </a:schemeClr>
                </a:solidFill>
                <a:latin typeface="宋体" panose="02010600030101010101" pitchFamily="2" charset="-122"/>
                <a:ea typeface="宋体" panose="02010600030101010101" pitchFamily="2" charset="-122"/>
              </a:rPr>
              <a:t>5</a:t>
            </a:r>
            <a:r>
              <a:rPr lang="zh-CN" altLang="en-US" sz="2400" dirty="0">
                <a:solidFill>
                  <a:schemeClr val="tx1">
                    <a:lumMod val="50000"/>
                  </a:schemeClr>
                </a:solidFill>
                <a:latin typeface="宋体" panose="02010600030101010101" pitchFamily="2" charset="-122"/>
                <a:ea typeface="宋体" panose="02010600030101010101" pitchFamily="2" charset="-122"/>
              </a:rPr>
              <a:t>、本中心计划入组：</a:t>
            </a:r>
            <a:r>
              <a:rPr lang="en-US" altLang="zh-CN" sz="2400" dirty="0">
                <a:solidFill>
                  <a:schemeClr val="tx1">
                    <a:lumMod val="50000"/>
                  </a:schemeClr>
                </a:solidFill>
                <a:latin typeface="宋体" panose="02010600030101010101" pitchFamily="2" charset="-122"/>
                <a:ea typeface="宋体" panose="02010600030101010101" pitchFamily="2" charset="-122"/>
                <a:cs typeface="Times New Roman" panose="02020603050405020304" pitchFamily="18" charset="0"/>
              </a:rPr>
              <a:t>    </a:t>
            </a:r>
            <a:r>
              <a:rPr lang="zh-CN" altLang="en-US" sz="2400" dirty="0">
                <a:solidFill>
                  <a:schemeClr val="tx1">
                    <a:lumMod val="50000"/>
                  </a:schemeClr>
                </a:solidFill>
                <a:latin typeface="宋体" panose="02010600030101010101" pitchFamily="2" charset="-122"/>
                <a:ea typeface="宋体" panose="02010600030101010101" pitchFamily="2" charset="-122"/>
              </a:rPr>
              <a:t>例</a:t>
            </a:r>
            <a:endParaRPr lang="en-US" altLang="zh-CN" sz="2400" dirty="0">
              <a:solidFill>
                <a:schemeClr val="tx1">
                  <a:lumMod val="50000"/>
                </a:schemeClr>
              </a:solidFill>
              <a:latin typeface="宋体" panose="02010600030101010101" pitchFamily="2" charset="-122"/>
              <a:ea typeface="宋体" panose="02010600030101010101" pitchFamily="2" charset="-122"/>
            </a:endParaRPr>
          </a:p>
          <a:p>
            <a:pPr fontAlgn="t">
              <a:lnSpc>
                <a:spcPct val="150000"/>
              </a:lnSpc>
            </a:pPr>
            <a:r>
              <a:rPr lang="en-US" altLang="zh-CN" sz="2400" dirty="0">
                <a:solidFill>
                  <a:schemeClr val="tx1">
                    <a:lumMod val="50000"/>
                  </a:schemeClr>
                </a:solidFill>
                <a:latin typeface="宋体" panose="02010600030101010101" pitchFamily="2" charset="-122"/>
                <a:ea typeface="宋体" panose="02010600030101010101" pitchFamily="2" charset="-122"/>
              </a:rPr>
              <a:t>6</a:t>
            </a:r>
            <a:r>
              <a:rPr lang="zh-CN" altLang="en-US" sz="2400" dirty="0">
                <a:solidFill>
                  <a:schemeClr val="tx1">
                    <a:lumMod val="50000"/>
                  </a:schemeClr>
                </a:solidFill>
                <a:latin typeface="宋体" panose="02010600030101010101" pitchFamily="2" charset="-122"/>
                <a:ea typeface="宋体" panose="02010600030101010101" pitchFamily="2" charset="-122"/>
              </a:rPr>
              <a:t>、参加单位：共 </a:t>
            </a:r>
            <a:r>
              <a:rPr lang="en-US" altLang="zh-CN" sz="2400" dirty="0">
                <a:solidFill>
                  <a:schemeClr val="tx1">
                    <a:lumMod val="50000"/>
                  </a:schemeClr>
                </a:solidFill>
                <a:latin typeface="宋体" panose="02010600030101010101" pitchFamily="2" charset="-122"/>
                <a:ea typeface="宋体" panose="02010600030101010101" pitchFamily="2" charset="-122"/>
                <a:cs typeface="Times New Roman" panose="02020603050405020304" pitchFamily="18" charset="0"/>
              </a:rPr>
              <a:t>   </a:t>
            </a:r>
            <a:r>
              <a:rPr lang="zh-CN" altLang="en-US" sz="2400" dirty="0">
                <a:solidFill>
                  <a:schemeClr val="tx1">
                    <a:lumMod val="50000"/>
                  </a:schemeClr>
                </a:solidFill>
                <a:latin typeface="宋体" panose="02010600030101010101" pitchFamily="2" charset="-122"/>
                <a:ea typeface="宋体" panose="02010600030101010101" pitchFamily="2" charset="-122"/>
              </a:rPr>
              <a:t> 家</a:t>
            </a:r>
            <a:endParaRPr lang="en-US" altLang="zh-CN" sz="2400" dirty="0">
              <a:solidFill>
                <a:schemeClr val="tx1">
                  <a:lumMod val="50000"/>
                </a:schemeClr>
              </a:solidFill>
              <a:latin typeface="宋体" panose="02010600030101010101" pitchFamily="2" charset="-122"/>
              <a:ea typeface="宋体" panose="02010600030101010101" pitchFamily="2" charset="-122"/>
            </a:endParaRPr>
          </a:p>
          <a:p>
            <a:pPr fontAlgn="t">
              <a:lnSpc>
                <a:spcPct val="150000"/>
              </a:lnSpc>
            </a:pPr>
            <a:r>
              <a:rPr lang="en-US" altLang="zh-CN" sz="2400" dirty="0">
                <a:solidFill>
                  <a:schemeClr val="tx1">
                    <a:lumMod val="50000"/>
                  </a:schemeClr>
                </a:solidFill>
                <a:latin typeface="宋体" panose="02010600030101010101" pitchFamily="2" charset="-122"/>
                <a:ea typeface="宋体" panose="02010600030101010101" pitchFamily="2" charset="-122"/>
              </a:rPr>
              <a:t>7</a:t>
            </a:r>
            <a:r>
              <a:rPr lang="zh-CN" altLang="en-US" sz="2400" dirty="0">
                <a:solidFill>
                  <a:schemeClr val="tx1">
                    <a:lumMod val="50000"/>
                  </a:schemeClr>
                </a:solidFill>
                <a:latin typeface="宋体" panose="02010600030101010101" pitchFamily="2" charset="-122"/>
                <a:ea typeface="宋体" panose="02010600030101010101" pitchFamily="2" charset="-122"/>
              </a:rPr>
              <a:t>、牵头单位： </a:t>
            </a:r>
            <a:endParaRPr lang="en-US" altLang="zh-CN" sz="2400" dirty="0">
              <a:solidFill>
                <a:schemeClr val="tx1">
                  <a:lumMod val="50000"/>
                </a:schemeClr>
              </a:solidFill>
              <a:latin typeface="宋体" panose="02010600030101010101" pitchFamily="2" charset="-122"/>
              <a:ea typeface="宋体" panose="02010600030101010101" pitchFamily="2" charset="-122"/>
            </a:endParaRPr>
          </a:p>
          <a:p>
            <a:pPr fontAlgn="t">
              <a:lnSpc>
                <a:spcPct val="150000"/>
              </a:lnSpc>
            </a:pPr>
            <a:r>
              <a:rPr lang="en-US" altLang="zh-CN" sz="2400" dirty="0">
                <a:solidFill>
                  <a:schemeClr val="tx1">
                    <a:lumMod val="50000"/>
                  </a:schemeClr>
                </a:solidFill>
                <a:latin typeface="宋体" panose="02010600030101010101" pitchFamily="2" charset="-122"/>
                <a:ea typeface="宋体" panose="02010600030101010101" pitchFamily="2" charset="-122"/>
              </a:rPr>
              <a:t>8</a:t>
            </a:r>
            <a:r>
              <a:rPr lang="zh-CN" altLang="en-US" sz="2400" dirty="0">
                <a:solidFill>
                  <a:schemeClr val="tx1">
                    <a:lumMod val="50000"/>
                  </a:schemeClr>
                </a:solidFill>
                <a:latin typeface="宋体" panose="02010600030101010101" pitchFamily="2" charset="-122"/>
                <a:ea typeface="宋体" panose="02010600030101010101" pitchFamily="2" charset="-122"/>
              </a:rPr>
              <a:t>、参研单位名单见下页</a:t>
            </a:r>
            <a:endParaRPr lang="en-US" altLang="zh-CN" sz="2400" dirty="0">
              <a:solidFill>
                <a:schemeClr val="tx1">
                  <a:lumMod val="50000"/>
                </a:schemeClr>
              </a:solidFill>
              <a:latin typeface="宋体" panose="02010600030101010101" pitchFamily="2" charset="-122"/>
              <a:ea typeface="宋体" panose="02010600030101010101" pitchFamily="2" charset="-122"/>
            </a:endParaRPr>
          </a:p>
          <a:p>
            <a:pPr algn="ctr">
              <a:lnSpc>
                <a:spcPct val="150000"/>
              </a:lnSpc>
            </a:pPr>
            <a:endParaRPr lang="en-US" altLang="zh-CN" sz="2800" b="1" dirty="0">
              <a:solidFill>
                <a:schemeClr val="tx1">
                  <a:lumMod val="50000"/>
                </a:schemeClr>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9650067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742FA5-C332-5E0A-4DC6-D28A048C1C6B}"/>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DA9FAFBD-F3D0-7309-90E8-E68F87AA59F7}"/>
              </a:ext>
            </a:extLst>
          </p:cNvPr>
          <p:cNvPicPr>
            <a:picLocks noChangeAspect="1"/>
          </p:cNvPicPr>
          <p:nvPr/>
        </p:nvPicPr>
        <p:blipFill>
          <a:blip r:embed="rId2"/>
          <a:stretch>
            <a:fillRect/>
          </a:stretch>
        </p:blipFill>
        <p:spPr>
          <a:xfrm>
            <a:off x="0" y="0"/>
            <a:ext cx="1750977" cy="700391"/>
          </a:xfrm>
          <a:prstGeom prst="rect">
            <a:avLst/>
          </a:prstGeom>
        </p:spPr>
      </p:pic>
      <p:sp>
        <p:nvSpPr>
          <p:cNvPr id="6" name="文本框 5">
            <a:extLst>
              <a:ext uri="{FF2B5EF4-FFF2-40B4-BE49-F238E27FC236}">
                <a16:creationId xmlns:a16="http://schemas.microsoft.com/office/drawing/2014/main" id="{B096607B-0D96-D6F6-2AF6-A96A76994F39}"/>
              </a:ext>
            </a:extLst>
          </p:cNvPr>
          <p:cNvSpPr txBox="1"/>
          <p:nvPr/>
        </p:nvSpPr>
        <p:spPr>
          <a:xfrm>
            <a:off x="1750977" y="817124"/>
            <a:ext cx="8745168" cy="1284006"/>
          </a:xfrm>
          <a:prstGeom prst="rect">
            <a:avLst/>
          </a:prstGeom>
          <a:noFill/>
        </p:spPr>
        <p:txBody>
          <a:bodyPr wrap="square" rtlCol="0">
            <a:spAutoFit/>
          </a:bodyPr>
          <a:lstStyle/>
          <a:p>
            <a:pPr algn="ctr">
              <a:lnSpc>
                <a:spcPct val="150000"/>
              </a:lnSpc>
            </a:pPr>
            <a:r>
              <a:rPr lang="zh-CN" altLang="en-US" sz="2800" dirty="0">
                <a:solidFill>
                  <a:schemeClr val="tx1">
                    <a:lumMod val="50000"/>
                  </a:schemeClr>
                </a:solidFill>
                <a:latin typeface="宋体" panose="02010600030101010101" pitchFamily="2" charset="-122"/>
                <a:ea typeface="宋体" panose="02010600030101010101" pitchFamily="2" charset="-122"/>
              </a:rPr>
              <a:t>一、</a:t>
            </a:r>
            <a:r>
              <a:rPr lang="zh-CN" altLang="en-US" sz="2800" dirty="0">
                <a:solidFill>
                  <a:schemeClr val="tx1">
                    <a:lumMod val="50000"/>
                  </a:schemeClr>
                </a:solidFill>
                <a:latin typeface="宋体" panose="02010600030101010101" pitchFamily="2" charset="-122"/>
                <a:ea typeface="宋体" panose="02010600030101010101" pitchFamily="2" charset="-122"/>
                <a:sym typeface="+mn-ea"/>
              </a:rPr>
              <a:t>项目简介</a:t>
            </a:r>
            <a:r>
              <a:rPr lang="en-US" altLang="zh-CN" sz="2800" dirty="0">
                <a:solidFill>
                  <a:schemeClr val="tx1">
                    <a:lumMod val="50000"/>
                  </a:schemeClr>
                </a:solidFill>
                <a:latin typeface="宋体" panose="02010600030101010101" pitchFamily="2" charset="-122"/>
                <a:ea typeface="宋体" panose="02010600030101010101" pitchFamily="2" charset="-122"/>
                <a:sym typeface="+mn-ea"/>
              </a:rPr>
              <a:t>-</a:t>
            </a:r>
            <a:r>
              <a:rPr lang="zh-CN" altLang="en-US" sz="2800" dirty="0">
                <a:solidFill>
                  <a:schemeClr val="tx1">
                    <a:lumMod val="50000"/>
                  </a:schemeClr>
                </a:solidFill>
                <a:latin typeface="宋体" panose="02010600030101010101" pitchFamily="2" charset="-122"/>
                <a:ea typeface="宋体" panose="02010600030101010101" pitchFamily="2" charset="-122"/>
                <a:sym typeface="+mn-ea"/>
              </a:rPr>
              <a:t>中心名单</a:t>
            </a:r>
            <a:endParaRPr lang="en-US" altLang="zh-CN" sz="2800" dirty="0">
              <a:solidFill>
                <a:schemeClr val="tx1">
                  <a:lumMod val="50000"/>
                </a:schemeClr>
              </a:solidFill>
              <a:latin typeface="宋体" panose="02010600030101010101" pitchFamily="2" charset="-122"/>
              <a:ea typeface="宋体" panose="02010600030101010101" pitchFamily="2" charset="-122"/>
            </a:endParaRPr>
          </a:p>
          <a:p>
            <a:pPr algn="ctr">
              <a:lnSpc>
                <a:spcPct val="150000"/>
              </a:lnSpc>
            </a:pPr>
            <a:endParaRPr lang="en-US" altLang="zh-CN" sz="2800" b="1" dirty="0">
              <a:solidFill>
                <a:schemeClr val="tx1">
                  <a:lumMod val="50000"/>
                </a:schemeClr>
              </a:solidFill>
              <a:latin typeface="宋体" panose="02010600030101010101" pitchFamily="2" charset="-122"/>
              <a:ea typeface="宋体" panose="02010600030101010101" pitchFamily="2" charset="-122"/>
            </a:endParaRPr>
          </a:p>
        </p:txBody>
      </p:sp>
      <p:graphicFrame>
        <p:nvGraphicFramePr>
          <p:cNvPr id="2" name="表格 1">
            <a:extLst>
              <a:ext uri="{FF2B5EF4-FFF2-40B4-BE49-F238E27FC236}">
                <a16:creationId xmlns:a16="http://schemas.microsoft.com/office/drawing/2014/main" id="{FDF20715-E761-F629-4447-E83605B48C9D}"/>
              </a:ext>
            </a:extLst>
          </p:cNvPr>
          <p:cNvGraphicFramePr>
            <a:graphicFrameLocks noGrp="1"/>
          </p:cNvGraphicFramePr>
          <p:nvPr>
            <p:extLst>
              <p:ext uri="{D42A27DB-BD31-4B8C-83A1-F6EECF244321}">
                <p14:modId xmlns:p14="http://schemas.microsoft.com/office/powerpoint/2010/main" val="1534802451"/>
              </p:ext>
            </p:extLst>
          </p:nvPr>
        </p:nvGraphicFramePr>
        <p:xfrm>
          <a:off x="1566154" y="1799436"/>
          <a:ext cx="9163455" cy="3962400"/>
        </p:xfrm>
        <a:graphic>
          <a:graphicData uri="http://schemas.openxmlformats.org/drawingml/2006/table">
            <a:tbl>
              <a:tblPr firstRow="1" bandRow="1">
                <a:tableStyleId>{5940675A-B579-460E-94D1-54222C63F5DA}</a:tableStyleId>
              </a:tblPr>
              <a:tblGrid>
                <a:gridCol w="3054485">
                  <a:extLst>
                    <a:ext uri="{9D8B030D-6E8A-4147-A177-3AD203B41FA5}">
                      <a16:colId xmlns:a16="http://schemas.microsoft.com/office/drawing/2014/main" val="36040512"/>
                    </a:ext>
                  </a:extLst>
                </a:gridCol>
                <a:gridCol w="3054485">
                  <a:extLst>
                    <a:ext uri="{9D8B030D-6E8A-4147-A177-3AD203B41FA5}">
                      <a16:colId xmlns:a16="http://schemas.microsoft.com/office/drawing/2014/main" val="2146665039"/>
                    </a:ext>
                  </a:extLst>
                </a:gridCol>
                <a:gridCol w="3054485">
                  <a:extLst>
                    <a:ext uri="{9D8B030D-6E8A-4147-A177-3AD203B41FA5}">
                      <a16:colId xmlns:a16="http://schemas.microsoft.com/office/drawing/2014/main" val="1992199385"/>
                    </a:ext>
                  </a:extLst>
                </a:gridCol>
              </a:tblGrid>
              <a:tr h="370840">
                <a:tc>
                  <a:txBody>
                    <a:bodyPr/>
                    <a:lstStyle/>
                    <a:p>
                      <a:r>
                        <a:rPr lang="zh-CN" altLang="en-US" sz="2000" dirty="0">
                          <a:latin typeface="宋体" panose="02010600030101010101" pitchFamily="2" charset="-122"/>
                          <a:ea typeface="宋体" panose="02010600030101010101" pitchFamily="2" charset="-122"/>
                        </a:rPr>
                        <a:t>编号</a:t>
                      </a:r>
                    </a:p>
                  </a:txBody>
                  <a:tcPr/>
                </a:tc>
                <a:tc>
                  <a:txBody>
                    <a:bodyPr/>
                    <a:lstStyle/>
                    <a:p>
                      <a:r>
                        <a:rPr lang="zh-CN" altLang="en-US" sz="2000" dirty="0">
                          <a:latin typeface="宋体" panose="02010600030101010101" pitchFamily="2" charset="-122"/>
                          <a:ea typeface="宋体" panose="02010600030101010101" pitchFamily="2" charset="-122"/>
                        </a:rPr>
                        <a:t>中心名称</a:t>
                      </a:r>
                    </a:p>
                  </a:txBody>
                  <a:tcPr/>
                </a:tc>
                <a:tc>
                  <a:txBody>
                    <a:bodyPr/>
                    <a:lstStyle/>
                    <a:p>
                      <a:r>
                        <a:rPr lang="zh-CN" altLang="en-US" sz="2000" dirty="0">
                          <a:latin typeface="宋体" panose="02010600030101010101" pitchFamily="2" charset="-122"/>
                          <a:ea typeface="宋体" panose="02010600030101010101" pitchFamily="2" charset="-122"/>
                        </a:rPr>
                        <a:t>负责人</a:t>
                      </a:r>
                    </a:p>
                  </a:txBody>
                  <a:tcPr/>
                </a:tc>
                <a:extLst>
                  <a:ext uri="{0D108BD9-81ED-4DB2-BD59-A6C34878D82A}">
                    <a16:rowId xmlns:a16="http://schemas.microsoft.com/office/drawing/2014/main" val="3242979000"/>
                  </a:ext>
                </a:extLst>
              </a:tr>
              <a:tr h="370840">
                <a:tc>
                  <a:txBody>
                    <a:bodyPr/>
                    <a:lstStyle/>
                    <a:p>
                      <a:endParaRPr lang="zh-CN" altLang="en-US" sz="2000">
                        <a:latin typeface="宋体" panose="02010600030101010101" pitchFamily="2" charset="-122"/>
                        <a:ea typeface="宋体" panose="02010600030101010101" pitchFamily="2" charset="-122"/>
                      </a:endParaRPr>
                    </a:p>
                  </a:txBody>
                  <a:tcPr/>
                </a:tc>
                <a:tc>
                  <a:txBody>
                    <a:bodyPr/>
                    <a:lstStyle/>
                    <a:p>
                      <a:endParaRPr lang="zh-CN" altLang="en-US" sz="2000">
                        <a:latin typeface="宋体" panose="02010600030101010101" pitchFamily="2" charset="-122"/>
                        <a:ea typeface="宋体" panose="02010600030101010101" pitchFamily="2" charset="-122"/>
                      </a:endParaRPr>
                    </a:p>
                  </a:txBody>
                  <a:tcPr/>
                </a:tc>
                <a:tc>
                  <a:txBody>
                    <a:bodyPr/>
                    <a:lstStyle/>
                    <a:p>
                      <a:endParaRPr lang="zh-CN" altLang="en-US" sz="2000">
                        <a:latin typeface="宋体" panose="02010600030101010101" pitchFamily="2" charset="-122"/>
                        <a:ea typeface="宋体" panose="02010600030101010101" pitchFamily="2" charset="-122"/>
                      </a:endParaRPr>
                    </a:p>
                  </a:txBody>
                  <a:tcPr/>
                </a:tc>
                <a:extLst>
                  <a:ext uri="{0D108BD9-81ED-4DB2-BD59-A6C34878D82A}">
                    <a16:rowId xmlns:a16="http://schemas.microsoft.com/office/drawing/2014/main" val="996797813"/>
                  </a:ext>
                </a:extLst>
              </a:tr>
              <a:tr h="370840">
                <a:tc>
                  <a:txBody>
                    <a:bodyPr/>
                    <a:lstStyle/>
                    <a:p>
                      <a:endParaRPr lang="zh-CN" altLang="en-US" sz="2000">
                        <a:latin typeface="宋体" panose="02010600030101010101" pitchFamily="2" charset="-122"/>
                        <a:ea typeface="宋体" panose="02010600030101010101" pitchFamily="2" charset="-122"/>
                      </a:endParaRPr>
                    </a:p>
                  </a:txBody>
                  <a:tcPr/>
                </a:tc>
                <a:tc>
                  <a:txBody>
                    <a:bodyPr/>
                    <a:lstStyle/>
                    <a:p>
                      <a:endParaRPr lang="zh-CN" altLang="en-US" sz="2000">
                        <a:latin typeface="宋体" panose="02010600030101010101" pitchFamily="2" charset="-122"/>
                        <a:ea typeface="宋体" panose="02010600030101010101" pitchFamily="2" charset="-122"/>
                      </a:endParaRPr>
                    </a:p>
                  </a:txBody>
                  <a:tcPr/>
                </a:tc>
                <a:tc>
                  <a:txBody>
                    <a:bodyPr/>
                    <a:lstStyle/>
                    <a:p>
                      <a:endParaRPr lang="zh-CN" altLang="en-US" sz="2000">
                        <a:latin typeface="宋体" panose="02010600030101010101" pitchFamily="2" charset="-122"/>
                        <a:ea typeface="宋体" panose="02010600030101010101" pitchFamily="2" charset="-122"/>
                      </a:endParaRPr>
                    </a:p>
                  </a:txBody>
                  <a:tcPr/>
                </a:tc>
                <a:extLst>
                  <a:ext uri="{0D108BD9-81ED-4DB2-BD59-A6C34878D82A}">
                    <a16:rowId xmlns:a16="http://schemas.microsoft.com/office/drawing/2014/main" val="3150343524"/>
                  </a:ext>
                </a:extLst>
              </a:tr>
              <a:tr h="370840">
                <a:tc>
                  <a:txBody>
                    <a:bodyPr/>
                    <a:lstStyle/>
                    <a:p>
                      <a:endParaRPr lang="zh-CN" altLang="en-US" sz="2000">
                        <a:latin typeface="宋体" panose="02010600030101010101" pitchFamily="2" charset="-122"/>
                        <a:ea typeface="宋体" panose="02010600030101010101" pitchFamily="2" charset="-122"/>
                      </a:endParaRPr>
                    </a:p>
                  </a:txBody>
                  <a:tcPr/>
                </a:tc>
                <a:tc>
                  <a:txBody>
                    <a:bodyPr/>
                    <a:lstStyle/>
                    <a:p>
                      <a:endParaRPr lang="zh-CN" altLang="en-US" sz="2000" dirty="0">
                        <a:latin typeface="宋体" panose="02010600030101010101" pitchFamily="2" charset="-122"/>
                        <a:ea typeface="宋体" panose="02010600030101010101" pitchFamily="2" charset="-122"/>
                      </a:endParaRPr>
                    </a:p>
                  </a:txBody>
                  <a:tcPr/>
                </a:tc>
                <a:tc>
                  <a:txBody>
                    <a:bodyPr/>
                    <a:lstStyle/>
                    <a:p>
                      <a:endParaRPr lang="zh-CN" altLang="en-US" sz="2000">
                        <a:latin typeface="宋体" panose="02010600030101010101" pitchFamily="2" charset="-122"/>
                        <a:ea typeface="宋体" panose="02010600030101010101" pitchFamily="2" charset="-122"/>
                      </a:endParaRPr>
                    </a:p>
                  </a:txBody>
                  <a:tcPr/>
                </a:tc>
                <a:extLst>
                  <a:ext uri="{0D108BD9-81ED-4DB2-BD59-A6C34878D82A}">
                    <a16:rowId xmlns:a16="http://schemas.microsoft.com/office/drawing/2014/main" val="540808816"/>
                  </a:ext>
                </a:extLst>
              </a:tr>
              <a:tr h="370840">
                <a:tc>
                  <a:txBody>
                    <a:bodyPr/>
                    <a:lstStyle/>
                    <a:p>
                      <a:endParaRPr lang="zh-CN" altLang="en-US" sz="2000">
                        <a:latin typeface="宋体" panose="02010600030101010101" pitchFamily="2" charset="-122"/>
                        <a:ea typeface="宋体" panose="02010600030101010101" pitchFamily="2" charset="-122"/>
                      </a:endParaRPr>
                    </a:p>
                  </a:txBody>
                  <a:tcPr/>
                </a:tc>
                <a:tc>
                  <a:txBody>
                    <a:bodyPr/>
                    <a:lstStyle/>
                    <a:p>
                      <a:endParaRPr lang="zh-CN" altLang="en-US" sz="2000">
                        <a:latin typeface="宋体" panose="02010600030101010101" pitchFamily="2" charset="-122"/>
                        <a:ea typeface="宋体" panose="02010600030101010101" pitchFamily="2" charset="-122"/>
                      </a:endParaRPr>
                    </a:p>
                  </a:txBody>
                  <a:tcPr/>
                </a:tc>
                <a:tc>
                  <a:txBody>
                    <a:bodyPr/>
                    <a:lstStyle/>
                    <a:p>
                      <a:endParaRPr lang="zh-CN" altLang="en-US" sz="2000">
                        <a:latin typeface="宋体" panose="02010600030101010101" pitchFamily="2" charset="-122"/>
                        <a:ea typeface="宋体" panose="02010600030101010101" pitchFamily="2" charset="-122"/>
                      </a:endParaRPr>
                    </a:p>
                  </a:txBody>
                  <a:tcPr/>
                </a:tc>
                <a:extLst>
                  <a:ext uri="{0D108BD9-81ED-4DB2-BD59-A6C34878D82A}">
                    <a16:rowId xmlns:a16="http://schemas.microsoft.com/office/drawing/2014/main" val="2386850694"/>
                  </a:ext>
                </a:extLst>
              </a:tr>
              <a:tr h="370840">
                <a:tc>
                  <a:txBody>
                    <a:bodyPr/>
                    <a:lstStyle/>
                    <a:p>
                      <a:endParaRPr lang="zh-CN" altLang="en-US" sz="2000">
                        <a:latin typeface="宋体" panose="02010600030101010101" pitchFamily="2" charset="-122"/>
                        <a:ea typeface="宋体" panose="02010600030101010101" pitchFamily="2" charset="-122"/>
                      </a:endParaRPr>
                    </a:p>
                  </a:txBody>
                  <a:tcPr/>
                </a:tc>
                <a:tc>
                  <a:txBody>
                    <a:bodyPr/>
                    <a:lstStyle/>
                    <a:p>
                      <a:endParaRPr lang="zh-CN" altLang="en-US" sz="2000">
                        <a:latin typeface="宋体" panose="02010600030101010101" pitchFamily="2" charset="-122"/>
                        <a:ea typeface="宋体" panose="02010600030101010101" pitchFamily="2" charset="-122"/>
                      </a:endParaRPr>
                    </a:p>
                  </a:txBody>
                  <a:tcPr/>
                </a:tc>
                <a:tc>
                  <a:txBody>
                    <a:bodyPr/>
                    <a:lstStyle/>
                    <a:p>
                      <a:endParaRPr lang="zh-CN" altLang="en-US" sz="2000">
                        <a:latin typeface="宋体" panose="02010600030101010101" pitchFamily="2" charset="-122"/>
                        <a:ea typeface="宋体" panose="02010600030101010101" pitchFamily="2" charset="-122"/>
                      </a:endParaRPr>
                    </a:p>
                  </a:txBody>
                  <a:tcPr/>
                </a:tc>
                <a:extLst>
                  <a:ext uri="{0D108BD9-81ED-4DB2-BD59-A6C34878D82A}">
                    <a16:rowId xmlns:a16="http://schemas.microsoft.com/office/drawing/2014/main" val="2187339845"/>
                  </a:ext>
                </a:extLst>
              </a:tr>
              <a:tr h="370840">
                <a:tc>
                  <a:txBody>
                    <a:bodyPr/>
                    <a:lstStyle/>
                    <a:p>
                      <a:endParaRPr lang="zh-CN" altLang="en-US" sz="2000">
                        <a:latin typeface="宋体" panose="02010600030101010101" pitchFamily="2" charset="-122"/>
                        <a:ea typeface="宋体" panose="02010600030101010101" pitchFamily="2" charset="-122"/>
                      </a:endParaRPr>
                    </a:p>
                  </a:txBody>
                  <a:tcPr/>
                </a:tc>
                <a:tc>
                  <a:txBody>
                    <a:bodyPr/>
                    <a:lstStyle/>
                    <a:p>
                      <a:endParaRPr lang="zh-CN" altLang="en-US" sz="2000">
                        <a:latin typeface="宋体" panose="02010600030101010101" pitchFamily="2" charset="-122"/>
                        <a:ea typeface="宋体" panose="02010600030101010101" pitchFamily="2" charset="-122"/>
                      </a:endParaRPr>
                    </a:p>
                  </a:txBody>
                  <a:tcPr/>
                </a:tc>
                <a:tc>
                  <a:txBody>
                    <a:bodyPr/>
                    <a:lstStyle/>
                    <a:p>
                      <a:endParaRPr lang="zh-CN" altLang="en-US" sz="2000" dirty="0">
                        <a:latin typeface="宋体" panose="02010600030101010101" pitchFamily="2" charset="-122"/>
                        <a:ea typeface="宋体" panose="02010600030101010101" pitchFamily="2" charset="-122"/>
                      </a:endParaRPr>
                    </a:p>
                  </a:txBody>
                  <a:tcPr/>
                </a:tc>
                <a:extLst>
                  <a:ext uri="{0D108BD9-81ED-4DB2-BD59-A6C34878D82A}">
                    <a16:rowId xmlns:a16="http://schemas.microsoft.com/office/drawing/2014/main" val="2076242973"/>
                  </a:ext>
                </a:extLst>
              </a:tr>
              <a:tr h="370840">
                <a:tc>
                  <a:txBody>
                    <a:bodyPr/>
                    <a:lstStyle/>
                    <a:p>
                      <a:endParaRPr lang="zh-CN" altLang="en-US" sz="2000">
                        <a:latin typeface="宋体" panose="02010600030101010101" pitchFamily="2" charset="-122"/>
                        <a:ea typeface="宋体" panose="02010600030101010101" pitchFamily="2" charset="-122"/>
                      </a:endParaRPr>
                    </a:p>
                  </a:txBody>
                  <a:tcPr/>
                </a:tc>
                <a:tc>
                  <a:txBody>
                    <a:bodyPr/>
                    <a:lstStyle/>
                    <a:p>
                      <a:endParaRPr lang="zh-CN" altLang="en-US" sz="2000">
                        <a:latin typeface="宋体" panose="02010600030101010101" pitchFamily="2" charset="-122"/>
                        <a:ea typeface="宋体" panose="02010600030101010101" pitchFamily="2" charset="-122"/>
                      </a:endParaRPr>
                    </a:p>
                  </a:txBody>
                  <a:tcPr/>
                </a:tc>
                <a:tc>
                  <a:txBody>
                    <a:bodyPr/>
                    <a:lstStyle/>
                    <a:p>
                      <a:endParaRPr lang="zh-CN" altLang="en-US" sz="2000" dirty="0">
                        <a:latin typeface="宋体" panose="02010600030101010101" pitchFamily="2" charset="-122"/>
                        <a:ea typeface="宋体" panose="02010600030101010101" pitchFamily="2" charset="-122"/>
                      </a:endParaRPr>
                    </a:p>
                  </a:txBody>
                  <a:tcPr/>
                </a:tc>
                <a:extLst>
                  <a:ext uri="{0D108BD9-81ED-4DB2-BD59-A6C34878D82A}">
                    <a16:rowId xmlns:a16="http://schemas.microsoft.com/office/drawing/2014/main" val="1643360305"/>
                  </a:ext>
                </a:extLst>
              </a:tr>
              <a:tr h="370840">
                <a:tc>
                  <a:txBody>
                    <a:bodyPr/>
                    <a:lstStyle/>
                    <a:p>
                      <a:endParaRPr lang="zh-CN" altLang="en-US" sz="2000">
                        <a:latin typeface="宋体" panose="02010600030101010101" pitchFamily="2" charset="-122"/>
                        <a:ea typeface="宋体" panose="02010600030101010101" pitchFamily="2" charset="-122"/>
                      </a:endParaRPr>
                    </a:p>
                  </a:txBody>
                  <a:tcPr/>
                </a:tc>
                <a:tc>
                  <a:txBody>
                    <a:bodyPr/>
                    <a:lstStyle/>
                    <a:p>
                      <a:endParaRPr lang="zh-CN" altLang="en-US" sz="2000">
                        <a:latin typeface="宋体" panose="02010600030101010101" pitchFamily="2" charset="-122"/>
                        <a:ea typeface="宋体" panose="02010600030101010101" pitchFamily="2" charset="-122"/>
                      </a:endParaRPr>
                    </a:p>
                  </a:txBody>
                  <a:tcPr/>
                </a:tc>
                <a:tc>
                  <a:txBody>
                    <a:bodyPr/>
                    <a:lstStyle/>
                    <a:p>
                      <a:endParaRPr lang="zh-CN" altLang="en-US" sz="2000" dirty="0">
                        <a:latin typeface="宋体" panose="02010600030101010101" pitchFamily="2" charset="-122"/>
                        <a:ea typeface="宋体" panose="02010600030101010101" pitchFamily="2" charset="-122"/>
                      </a:endParaRPr>
                    </a:p>
                  </a:txBody>
                  <a:tcPr/>
                </a:tc>
                <a:extLst>
                  <a:ext uri="{0D108BD9-81ED-4DB2-BD59-A6C34878D82A}">
                    <a16:rowId xmlns:a16="http://schemas.microsoft.com/office/drawing/2014/main" val="434817982"/>
                  </a:ext>
                </a:extLst>
              </a:tr>
              <a:tr h="370840">
                <a:tc>
                  <a:txBody>
                    <a:bodyPr/>
                    <a:lstStyle/>
                    <a:p>
                      <a:endParaRPr lang="zh-CN" altLang="en-US" sz="2000">
                        <a:latin typeface="宋体" panose="02010600030101010101" pitchFamily="2" charset="-122"/>
                        <a:ea typeface="宋体" panose="02010600030101010101" pitchFamily="2" charset="-122"/>
                      </a:endParaRPr>
                    </a:p>
                  </a:txBody>
                  <a:tcPr/>
                </a:tc>
                <a:tc>
                  <a:txBody>
                    <a:bodyPr/>
                    <a:lstStyle/>
                    <a:p>
                      <a:endParaRPr lang="zh-CN" altLang="en-US" sz="2000">
                        <a:latin typeface="宋体" panose="02010600030101010101" pitchFamily="2" charset="-122"/>
                        <a:ea typeface="宋体" panose="02010600030101010101" pitchFamily="2" charset="-122"/>
                      </a:endParaRPr>
                    </a:p>
                  </a:txBody>
                  <a:tcPr/>
                </a:tc>
                <a:tc>
                  <a:txBody>
                    <a:bodyPr/>
                    <a:lstStyle/>
                    <a:p>
                      <a:endParaRPr lang="zh-CN" altLang="en-US" sz="2000" dirty="0">
                        <a:latin typeface="宋体" panose="02010600030101010101" pitchFamily="2" charset="-122"/>
                        <a:ea typeface="宋体" panose="02010600030101010101" pitchFamily="2" charset="-122"/>
                      </a:endParaRPr>
                    </a:p>
                  </a:txBody>
                  <a:tcPr/>
                </a:tc>
                <a:extLst>
                  <a:ext uri="{0D108BD9-81ED-4DB2-BD59-A6C34878D82A}">
                    <a16:rowId xmlns:a16="http://schemas.microsoft.com/office/drawing/2014/main" val="233104048"/>
                  </a:ext>
                </a:extLst>
              </a:tr>
            </a:tbl>
          </a:graphicData>
        </a:graphic>
      </p:graphicFrame>
    </p:spTree>
    <p:extLst>
      <p:ext uri="{BB962C8B-B14F-4D97-AF65-F5344CB8AC3E}">
        <p14:creationId xmlns:p14="http://schemas.microsoft.com/office/powerpoint/2010/main" val="35609928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B996CE-3B33-A78B-FBF1-318A1636B56F}"/>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190E1E85-EFF8-30C8-C02C-683C02D30239}"/>
              </a:ext>
            </a:extLst>
          </p:cNvPr>
          <p:cNvPicPr>
            <a:picLocks noChangeAspect="1"/>
          </p:cNvPicPr>
          <p:nvPr/>
        </p:nvPicPr>
        <p:blipFill>
          <a:blip r:embed="rId2"/>
          <a:stretch>
            <a:fillRect/>
          </a:stretch>
        </p:blipFill>
        <p:spPr>
          <a:xfrm>
            <a:off x="0" y="0"/>
            <a:ext cx="1750977" cy="700391"/>
          </a:xfrm>
          <a:prstGeom prst="rect">
            <a:avLst/>
          </a:prstGeom>
        </p:spPr>
      </p:pic>
      <p:sp>
        <p:nvSpPr>
          <p:cNvPr id="6" name="文本框 5">
            <a:extLst>
              <a:ext uri="{FF2B5EF4-FFF2-40B4-BE49-F238E27FC236}">
                <a16:creationId xmlns:a16="http://schemas.microsoft.com/office/drawing/2014/main" id="{A63678A6-CB21-7E17-67B0-5BFE448D3CCA}"/>
              </a:ext>
            </a:extLst>
          </p:cNvPr>
          <p:cNvSpPr txBox="1"/>
          <p:nvPr/>
        </p:nvSpPr>
        <p:spPr>
          <a:xfrm>
            <a:off x="1750977" y="817124"/>
            <a:ext cx="8745168" cy="1284006"/>
          </a:xfrm>
          <a:prstGeom prst="rect">
            <a:avLst/>
          </a:prstGeom>
          <a:noFill/>
        </p:spPr>
        <p:txBody>
          <a:bodyPr wrap="square" rtlCol="0">
            <a:spAutoFit/>
          </a:bodyPr>
          <a:lstStyle/>
          <a:p>
            <a:pPr algn="ctr">
              <a:lnSpc>
                <a:spcPct val="150000"/>
              </a:lnSpc>
            </a:pPr>
            <a:r>
              <a:rPr lang="zh-CN" altLang="en-US" sz="2800" dirty="0">
                <a:solidFill>
                  <a:schemeClr val="tx1">
                    <a:lumMod val="50000"/>
                  </a:schemeClr>
                </a:solidFill>
                <a:latin typeface="宋体" panose="02010600030101010101" pitchFamily="2" charset="-122"/>
                <a:ea typeface="宋体" panose="02010600030101010101" pitchFamily="2" charset="-122"/>
              </a:rPr>
              <a:t>二、方案介绍</a:t>
            </a:r>
            <a:endParaRPr lang="en-US" altLang="zh-CN" sz="2800" dirty="0">
              <a:solidFill>
                <a:schemeClr val="tx1">
                  <a:lumMod val="50000"/>
                </a:schemeClr>
              </a:solidFill>
              <a:latin typeface="宋体" panose="02010600030101010101" pitchFamily="2" charset="-122"/>
              <a:ea typeface="宋体" panose="02010600030101010101" pitchFamily="2" charset="-122"/>
            </a:endParaRPr>
          </a:p>
          <a:p>
            <a:pPr algn="ctr">
              <a:lnSpc>
                <a:spcPct val="150000"/>
              </a:lnSpc>
            </a:pPr>
            <a:endParaRPr lang="en-US" altLang="zh-CN" sz="2800" b="1" dirty="0">
              <a:solidFill>
                <a:schemeClr val="tx1">
                  <a:lumMod val="50000"/>
                </a:schemeClr>
              </a:solidFill>
              <a:latin typeface="宋体" panose="02010600030101010101" pitchFamily="2" charset="-122"/>
              <a:ea typeface="宋体" panose="02010600030101010101" pitchFamily="2" charset="-122"/>
            </a:endParaRPr>
          </a:p>
        </p:txBody>
      </p:sp>
      <p:sp>
        <p:nvSpPr>
          <p:cNvPr id="4" name="文本框 3">
            <a:extLst>
              <a:ext uri="{FF2B5EF4-FFF2-40B4-BE49-F238E27FC236}">
                <a16:creationId xmlns:a16="http://schemas.microsoft.com/office/drawing/2014/main" id="{E3F6676A-1903-32C9-2118-2C222F12BC5B}"/>
              </a:ext>
            </a:extLst>
          </p:cNvPr>
          <p:cNvSpPr txBox="1"/>
          <p:nvPr/>
        </p:nvSpPr>
        <p:spPr>
          <a:xfrm>
            <a:off x="426945" y="1683772"/>
            <a:ext cx="6098240" cy="435697"/>
          </a:xfrm>
          <a:prstGeom prst="rect">
            <a:avLst/>
          </a:prstGeom>
          <a:noFill/>
        </p:spPr>
        <p:txBody>
          <a:bodyPr wrap="square">
            <a:spAutoFit/>
          </a:bodyPr>
          <a:lstStyle/>
          <a:p>
            <a:pPr>
              <a:lnSpc>
                <a:spcPct val="130000"/>
              </a:lnSpc>
            </a:pPr>
            <a:r>
              <a:rPr lang="en-US" altLang="zh-CN" sz="2000" dirty="0">
                <a:solidFill>
                  <a:schemeClr val="tx1">
                    <a:lumMod val="50000"/>
                  </a:schemeClr>
                </a:solidFill>
                <a:latin typeface="宋体" panose="02010600030101010101" pitchFamily="2" charset="-122"/>
                <a:ea typeface="宋体" panose="02010600030101010101" pitchFamily="2" charset="-122"/>
              </a:rPr>
              <a:t>1</a:t>
            </a:r>
            <a:r>
              <a:rPr lang="zh-CN" altLang="en-US" sz="2000" dirty="0">
                <a:solidFill>
                  <a:schemeClr val="tx1">
                    <a:lumMod val="50000"/>
                  </a:schemeClr>
                </a:solidFill>
                <a:latin typeface="宋体" panose="02010600030101010101" pitchFamily="2" charset="-122"/>
                <a:ea typeface="宋体" panose="02010600030101010101" pitchFamily="2" charset="-122"/>
              </a:rPr>
              <a:t>、</a:t>
            </a:r>
            <a:r>
              <a:rPr lang="en-US" altLang="zh-CN" sz="2000" dirty="0">
                <a:solidFill>
                  <a:schemeClr val="tx1">
                    <a:lumMod val="50000"/>
                  </a:schemeClr>
                </a:solidFill>
                <a:latin typeface="宋体" panose="02010600030101010101" pitchFamily="2" charset="-122"/>
                <a:ea typeface="宋体" panose="02010600030101010101" pitchFamily="2" charset="-122"/>
              </a:rPr>
              <a:t> </a:t>
            </a:r>
            <a:r>
              <a:rPr lang="zh-CN" altLang="en-US" sz="2000" dirty="0">
                <a:solidFill>
                  <a:schemeClr val="tx1">
                    <a:lumMod val="50000"/>
                  </a:schemeClr>
                </a:solidFill>
                <a:latin typeface="宋体" panose="02010600030101010101" pitchFamily="2" charset="-122"/>
                <a:ea typeface="宋体" panose="02010600030101010101" pitchFamily="2" charset="-122"/>
              </a:rPr>
              <a:t>研究设计</a:t>
            </a:r>
            <a:r>
              <a:rPr lang="en-US" altLang="zh-CN" sz="2000" dirty="0">
                <a:solidFill>
                  <a:schemeClr val="tx1">
                    <a:lumMod val="50000"/>
                  </a:schemeClr>
                </a:solidFill>
                <a:latin typeface="宋体" panose="02010600030101010101" pitchFamily="2" charset="-122"/>
                <a:ea typeface="宋体" panose="02010600030101010101" pitchFamily="2" charset="-122"/>
              </a:rPr>
              <a:t>-</a:t>
            </a:r>
            <a:r>
              <a:rPr lang="zh-CN" altLang="en-US" sz="2000" dirty="0">
                <a:solidFill>
                  <a:schemeClr val="tx1">
                    <a:lumMod val="50000"/>
                  </a:schemeClr>
                </a:solidFill>
                <a:latin typeface="宋体" panose="02010600030101010101" pitchFamily="2" charset="-122"/>
                <a:ea typeface="宋体" panose="02010600030101010101" pitchFamily="2" charset="-122"/>
              </a:rPr>
              <a:t>流程图</a:t>
            </a:r>
          </a:p>
        </p:txBody>
      </p:sp>
    </p:spTree>
    <p:extLst>
      <p:ext uri="{BB962C8B-B14F-4D97-AF65-F5344CB8AC3E}">
        <p14:creationId xmlns:p14="http://schemas.microsoft.com/office/powerpoint/2010/main" val="7999133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218200-54C7-9FB3-E8F6-519F24431EC0}"/>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67F9A592-FBAA-BFE1-0817-1A9ADD412D79}"/>
              </a:ext>
            </a:extLst>
          </p:cNvPr>
          <p:cNvPicPr>
            <a:picLocks noChangeAspect="1"/>
          </p:cNvPicPr>
          <p:nvPr/>
        </p:nvPicPr>
        <p:blipFill>
          <a:blip r:embed="rId2"/>
          <a:stretch>
            <a:fillRect/>
          </a:stretch>
        </p:blipFill>
        <p:spPr>
          <a:xfrm>
            <a:off x="0" y="0"/>
            <a:ext cx="1750977" cy="700391"/>
          </a:xfrm>
          <a:prstGeom prst="rect">
            <a:avLst/>
          </a:prstGeom>
        </p:spPr>
      </p:pic>
      <p:sp>
        <p:nvSpPr>
          <p:cNvPr id="6" name="文本框 5">
            <a:extLst>
              <a:ext uri="{FF2B5EF4-FFF2-40B4-BE49-F238E27FC236}">
                <a16:creationId xmlns:a16="http://schemas.microsoft.com/office/drawing/2014/main" id="{A46193B1-6E98-2586-6356-BFBA744B88EE}"/>
              </a:ext>
            </a:extLst>
          </p:cNvPr>
          <p:cNvSpPr txBox="1"/>
          <p:nvPr/>
        </p:nvSpPr>
        <p:spPr>
          <a:xfrm>
            <a:off x="1750977" y="817124"/>
            <a:ext cx="8745168" cy="1284006"/>
          </a:xfrm>
          <a:prstGeom prst="rect">
            <a:avLst/>
          </a:prstGeom>
          <a:noFill/>
        </p:spPr>
        <p:txBody>
          <a:bodyPr wrap="square" rtlCol="0">
            <a:spAutoFit/>
          </a:bodyPr>
          <a:lstStyle/>
          <a:p>
            <a:pPr algn="ctr">
              <a:lnSpc>
                <a:spcPct val="150000"/>
              </a:lnSpc>
            </a:pPr>
            <a:r>
              <a:rPr lang="zh-CN" altLang="en-US" sz="2800" dirty="0">
                <a:solidFill>
                  <a:schemeClr val="tx1">
                    <a:lumMod val="50000"/>
                  </a:schemeClr>
                </a:solidFill>
                <a:latin typeface="宋体" panose="02010600030101010101" pitchFamily="2" charset="-122"/>
                <a:ea typeface="宋体" panose="02010600030101010101" pitchFamily="2" charset="-122"/>
              </a:rPr>
              <a:t>二、方案介绍</a:t>
            </a:r>
            <a:endParaRPr lang="en-US" altLang="zh-CN" sz="2800" dirty="0">
              <a:solidFill>
                <a:schemeClr val="tx1">
                  <a:lumMod val="50000"/>
                </a:schemeClr>
              </a:solidFill>
              <a:latin typeface="宋体" panose="02010600030101010101" pitchFamily="2" charset="-122"/>
              <a:ea typeface="宋体" panose="02010600030101010101" pitchFamily="2" charset="-122"/>
            </a:endParaRPr>
          </a:p>
          <a:p>
            <a:pPr algn="ctr">
              <a:lnSpc>
                <a:spcPct val="150000"/>
              </a:lnSpc>
            </a:pPr>
            <a:endParaRPr lang="en-US" altLang="zh-CN" sz="2800" b="1" dirty="0">
              <a:solidFill>
                <a:schemeClr val="tx1">
                  <a:lumMod val="50000"/>
                </a:schemeClr>
              </a:solidFill>
              <a:latin typeface="宋体" panose="02010600030101010101" pitchFamily="2" charset="-122"/>
              <a:ea typeface="宋体" panose="02010600030101010101" pitchFamily="2" charset="-122"/>
            </a:endParaRPr>
          </a:p>
        </p:txBody>
      </p:sp>
      <p:sp>
        <p:nvSpPr>
          <p:cNvPr id="4" name="文本框 3">
            <a:extLst>
              <a:ext uri="{FF2B5EF4-FFF2-40B4-BE49-F238E27FC236}">
                <a16:creationId xmlns:a16="http://schemas.microsoft.com/office/drawing/2014/main" id="{2F7BAE15-9E74-7543-D866-9A3CDE0BFA56}"/>
              </a:ext>
            </a:extLst>
          </p:cNvPr>
          <p:cNvSpPr txBox="1"/>
          <p:nvPr/>
        </p:nvSpPr>
        <p:spPr>
          <a:xfrm>
            <a:off x="426945" y="1683772"/>
            <a:ext cx="6098240" cy="435697"/>
          </a:xfrm>
          <a:prstGeom prst="rect">
            <a:avLst/>
          </a:prstGeom>
          <a:noFill/>
        </p:spPr>
        <p:txBody>
          <a:bodyPr wrap="square">
            <a:spAutoFit/>
          </a:bodyPr>
          <a:lstStyle/>
          <a:p>
            <a:pPr>
              <a:lnSpc>
                <a:spcPct val="130000"/>
              </a:lnSpc>
            </a:pPr>
            <a:r>
              <a:rPr lang="en-US" altLang="zh-CN" sz="2000" dirty="0">
                <a:solidFill>
                  <a:schemeClr val="tx1">
                    <a:lumMod val="50000"/>
                  </a:schemeClr>
                </a:solidFill>
                <a:latin typeface="宋体" panose="02010600030101010101" pitchFamily="2" charset="-122"/>
                <a:ea typeface="宋体" panose="02010600030101010101" pitchFamily="2" charset="-122"/>
              </a:rPr>
              <a:t>2</a:t>
            </a:r>
            <a:r>
              <a:rPr lang="zh-CN" altLang="en-US" sz="2000" dirty="0">
                <a:solidFill>
                  <a:schemeClr val="tx1">
                    <a:lumMod val="50000"/>
                  </a:schemeClr>
                </a:solidFill>
                <a:latin typeface="宋体" panose="02010600030101010101" pitchFamily="2" charset="-122"/>
                <a:ea typeface="宋体" panose="02010600030101010101" pitchFamily="2" charset="-122"/>
              </a:rPr>
              <a:t>、</a:t>
            </a:r>
            <a:r>
              <a:rPr lang="en-US" altLang="zh-CN" sz="2000" dirty="0">
                <a:solidFill>
                  <a:schemeClr val="tx1">
                    <a:lumMod val="50000"/>
                  </a:schemeClr>
                </a:solidFill>
                <a:latin typeface="宋体" panose="02010600030101010101" pitchFamily="2" charset="-122"/>
                <a:ea typeface="宋体" panose="02010600030101010101" pitchFamily="2" charset="-122"/>
              </a:rPr>
              <a:t> </a:t>
            </a:r>
            <a:r>
              <a:rPr lang="zh-CN" altLang="en-US" sz="2000" dirty="0">
                <a:solidFill>
                  <a:schemeClr val="tx1">
                    <a:lumMod val="50000"/>
                  </a:schemeClr>
                </a:solidFill>
                <a:latin typeface="宋体" panose="02010600030101010101" pitchFamily="2" charset="-122"/>
                <a:ea typeface="宋体" panose="02010600030101010101" pitchFamily="2" charset="-122"/>
              </a:rPr>
              <a:t>研究设计</a:t>
            </a:r>
            <a:r>
              <a:rPr lang="en-US" altLang="zh-CN" sz="2000" dirty="0">
                <a:solidFill>
                  <a:schemeClr val="tx1">
                    <a:lumMod val="50000"/>
                  </a:schemeClr>
                </a:solidFill>
                <a:latin typeface="宋体" panose="02010600030101010101" pitchFamily="2" charset="-122"/>
                <a:ea typeface="宋体" panose="02010600030101010101" pitchFamily="2" charset="-122"/>
              </a:rPr>
              <a:t>-</a:t>
            </a:r>
            <a:r>
              <a:rPr lang="zh-CN" altLang="en-US" sz="2000" dirty="0">
                <a:solidFill>
                  <a:schemeClr val="tx1">
                    <a:lumMod val="50000"/>
                  </a:schemeClr>
                </a:solidFill>
                <a:latin typeface="宋体" panose="02010600030101010101" pitchFamily="2" charset="-122"/>
                <a:ea typeface="宋体" panose="02010600030101010101" pitchFamily="2" charset="-122"/>
              </a:rPr>
              <a:t>研究目的</a:t>
            </a:r>
          </a:p>
        </p:txBody>
      </p:sp>
    </p:spTree>
    <p:extLst>
      <p:ext uri="{BB962C8B-B14F-4D97-AF65-F5344CB8AC3E}">
        <p14:creationId xmlns:p14="http://schemas.microsoft.com/office/powerpoint/2010/main" val="22653912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27EBB0-94C9-0E52-5FE4-8E53C0B433AB}"/>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415E80B7-44C0-72FB-410B-3328F2CAFCBF}"/>
              </a:ext>
            </a:extLst>
          </p:cNvPr>
          <p:cNvPicPr>
            <a:picLocks noChangeAspect="1"/>
          </p:cNvPicPr>
          <p:nvPr/>
        </p:nvPicPr>
        <p:blipFill>
          <a:blip r:embed="rId2"/>
          <a:stretch>
            <a:fillRect/>
          </a:stretch>
        </p:blipFill>
        <p:spPr>
          <a:xfrm>
            <a:off x="0" y="0"/>
            <a:ext cx="1750977" cy="700391"/>
          </a:xfrm>
          <a:prstGeom prst="rect">
            <a:avLst/>
          </a:prstGeom>
        </p:spPr>
      </p:pic>
      <p:sp>
        <p:nvSpPr>
          <p:cNvPr id="6" name="文本框 5">
            <a:extLst>
              <a:ext uri="{FF2B5EF4-FFF2-40B4-BE49-F238E27FC236}">
                <a16:creationId xmlns:a16="http://schemas.microsoft.com/office/drawing/2014/main" id="{3207EF83-72A7-2C30-E5D6-3DAE055F486B}"/>
              </a:ext>
            </a:extLst>
          </p:cNvPr>
          <p:cNvSpPr txBox="1"/>
          <p:nvPr/>
        </p:nvSpPr>
        <p:spPr>
          <a:xfrm>
            <a:off x="1750977" y="817124"/>
            <a:ext cx="8745168" cy="1284006"/>
          </a:xfrm>
          <a:prstGeom prst="rect">
            <a:avLst/>
          </a:prstGeom>
          <a:noFill/>
        </p:spPr>
        <p:txBody>
          <a:bodyPr wrap="square" rtlCol="0">
            <a:spAutoFit/>
          </a:bodyPr>
          <a:lstStyle/>
          <a:p>
            <a:pPr algn="ctr">
              <a:lnSpc>
                <a:spcPct val="150000"/>
              </a:lnSpc>
            </a:pPr>
            <a:r>
              <a:rPr lang="zh-CN" altLang="en-US" sz="2800" dirty="0">
                <a:solidFill>
                  <a:schemeClr val="tx1">
                    <a:lumMod val="50000"/>
                  </a:schemeClr>
                </a:solidFill>
                <a:latin typeface="宋体" panose="02010600030101010101" pitchFamily="2" charset="-122"/>
                <a:ea typeface="宋体" panose="02010600030101010101" pitchFamily="2" charset="-122"/>
              </a:rPr>
              <a:t>二、方案介绍</a:t>
            </a:r>
            <a:endParaRPr lang="en-US" altLang="zh-CN" sz="2800" dirty="0">
              <a:solidFill>
                <a:schemeClr val="tx1">
                  <a:lumMod val="50000"/>
                </a:schemeClr>
              </a:solidFill>
              <a:latin typeface="宋体" panose="02010600030101010101" pitchFamily="2" charset="-122"/>
              <a:ea typeface="宋体" panose="02010600030101010101" pitchFamily="2" charset="-122"/>
            </a:endParaRPr>
          </a:p>
          <a:p>
            <a:pPr algn="ctr">
              <a:lnSpc>
                <a:spcPct val="150000"/>
              </a:lnSpc>
            </a:pPr>
            <a:endParaRPr lang="en-US" altLang="zh-CN" sz="2800" b="1" dirty="0">
              <a:solidFill>
                <a:schemeClr val="tx1">
                  <a:lumMod val="50000"/>
                </a:schemeClr>
              </a:solidFill>
              <a:latin typeface="宋体" panose="02010600030101010101" pitchFamily="2" charset="-122"/>
              <a:ea typeface="宋体" panose="02010600030101010101" pitchFamily="2" charset="-122"/>
            </a:endParaRPr>
          </a:p>
        </p:txBody>
      </p:sp>
      <p:sp>
        <p:nvSpPr>
          <p:cNvPr id="4" name="文本框 3">
            <a:extLst>
              <a:ext uri="{FF2B5EF4-FFF2-40B4-BE49-F238E27FC236}">
                <a16:creationId xmlns:a16="http://schemas.microsoft.com/office/drawing/2014/main" id="{92B20B97-BC63-2962-EC21-88C3A9DD1EA0}"/>
              </a:ext>
            </a:extLst>
          </p:cNvPr>
          <p:cNvSpPr txBox="1"/>
          <p:nvPr/>
        </p:nvSpPr>
        <p:spPr>
          <a:xfrm>
            <a:off x="426945" y="1683772"/>
            <a:ext cx="6098240" cy="435697"/>
          </a:xfrm>
          <a:prstGeom prst="rect">
            <a:avLst/>
          </a:prstGeom>
          <a:noFill/>
        </p:spPr>
        <p:txBody>
          <a:bodyPr wrap="square">
            <a:spAutoFit/>
          </a:bodyPr>
          <a:lstStyle/>
          <a:p>
            <a:pPr>
              <a:lnSpc>
                <a:spcPct val="130000"/>
              </a:lnSpc>
            </a:pPr>
            <a:r>
              <a:rPr lang="en-US" altLang="zh-CN" sz="2000" dirty="0">
                <a:solidFill>
                  <a:schemeClr val="tx1">
                    <a:lumMod val="50000"/>
                  </a:schemeClr>
                </a:solidFill>
                <a:latin typeface="宋体" panose="02010600030101010101" pitchFamily="2" charset="-122"/>
                <a:ea typeface="宋体" panose="02010600030101010101" pitchFamily="2" charset="-122"/>
              </a:rPr>
              <a:t>3</a:t>
            </a:r>
            <a:r>
              <a:rPr lang="zh-CN" altLang="en-US" sz="2000" dirty="0">
                <a:solidFill>
                  <a:schemeClr val="tx1">
                    <a:lumMod val="50000"/>
                  </a:schemeClr>
                </a:solidFill>
                <a:latin typeface="宋体" panose="02010600030101010101" pitchFamily="2" charset="-122"/>
                <a:ea typeface="宋体" panose="02010600030101010101" pitchFamily="2" charset="-122"/>
              </a:rPr>
              <a:t>、</a:t>
            </a:r>
            <a:r>
              <a:rPr lang="en-US" altLang="zh-CN" sz="2000" dirty="0">
                <a:solidFill>
                  <a:schemeClr val="tx1">
                    <a:lumMod val="50000"/>
                  </a:schemeClr>
                </a:solidFill>
                <a:latin typeface="宋体" panose="02010600030101010101" pitchFamily="2" charset="-122"/>
                <a:ea typeface="宋体" panose="02010600030101010101" pitchFamily="2" charset="-122"/>
              </a:rPr>
              <a:t> </a:t>
            </a:r>
            <a:r>
              <a:rPr lang="zh-CN" altLang="en-US" sz="2000" dirty="0">
                <a:solidFill>
                  <a:schemeClr val="tx1">
                    <a:lumMod val="50000"/>
                  </a:schemeClr>
                </a:solidFill>
                <a:latin typeface="宋体" panose="02010600030101010101" pitchFamily="2" charset="-122"/>
                <a:ea typeface="宋体" panose="02010600030101010101" pitchFamily="2" charset="-122"/>
              </a:rPr>
              <a:t>研究设计</a:t>
            </a:r>
            <a:r>
              <a:rPr lang="en-US" altLang="zh-CN" sz="2000" dirty="0">
                <a:solidFill>
                  <a:schemeClr val="tx1">
                    <a:lumMod val="50000"/>
                  </a:schemeClr>
                </a:solidFill>
                <a:latin typeface="宋体" panose="02010600030101010101" pitchFamily="2" charset="-122"/>
                <a:ea typeface="宋体" panose="02010600030101010101" pitchFamily="2" charset="-122"/>
              </a:rPr>
              <a:t>-</a:t>
            </a:r>
            <a:r>
              <a:rPr lang="zh-CN" altLang="en-US" sz="2000" dirty="0">
                <a:solidFill>
                  <a:schemeClr val="tx1">
                    <a:lumMod val="50000"/>
                  </a:schemeClr>
                </a:solidFill>
                <a:latin typeface="宋体" panose="02010600030101010101" pitchFamily="2" charset="-122"/>
                <a:ea typeface="宋体" panose="02010600030101010101" pitchFamily="2" charset="-122"/>
              </a:rPr>
              <a:t>研究终点</a:t>
            </a:r>
          </a:p>
        </p:txBody>
      </p:sp>
    </p:spTree>
    <p:extLst>
      <p:ext uri="{BB962C8B-B14F-4D97-AF65-F5344CB8AC3E}">
        <p14:creationId xmlns:p14="http://schemas.microsoft.com/office/powerpoint/2010/main" val="2047198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0721D1-4790-4569-6F5B-69A2938C16DE}"/>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DBCCA301-C249-792B-892C-B7448EC88A94}"/>
              </a:ext>
            </a:extLst>
          </p:cNvPr>
          <p:cNvPicPr>
            <a:picLocks noChangeAspect="1"/>
          </p:cNvPicPr>
          <p:nvPr/>
        </p:nvPicPr>
        <p:blipFill>
          <a:blip r:embed="rId2"/>
          <a:stretch>
            <a:fillRect/>
          </a:stretch>
        </p:blipFill>
        <p:spPr>
          <a:xfrm>
            <a:off x="0" y="0"/>
            <a:ext cx="1750977" cy="700391"/>
          </a:xfrm>
          <a:prstGeom prst="rect">
            <a:avLst/>
          </a:prstGeom>
        </p:spPr>
      </p:pic>
      <p:sp>
        <p:nvSpPr>
          <p:cNvPr id="6" name="文本框 5">
            <a:extLst>
              <a:ext uri="{FF2B5EF4-FFF2-40B4-BE49-F238E27FC236}">
                <a16:creationId xmlns:a16="http://schemas.microsoft.com/office/drawing/2014/main" id="{9FE93298-E72F-7AE0-2511-D3E8044B1E7C}"/>
              </a:ext>
            </a:extLst>
          </p:cNvPr>
          <p:cNvSpPr txBox="1"/>
          <p:nvPr/>
        </p:nvSpPr>
        <p:spPr>
          <a:xfrm>
            <a:off x="1750977" y="817124"/>
            <a:ext cx="8745168" cy="1284006"/>
          </a:xfrm>
          <a:prstGeom prst="rect">
            <a:avLst/>
          </a:prstGeom>
          <a:noFill/>
        </p:spPr>
        <p:txBody>
          <a:bodyPr wrap="square" rtlCol="0">
            <a:spAutoFit/>
          </a:bodyPr>
          <a:lstStyle/>
          <a:p>
            <a:pPr algn="ctr">
              <a:lnSpc>
                <a:spcPct val="150000"/>
              </a:lnSpc>
            </a:pPr>
            <a:r>
              <a:rPr lang="zh-CN" altLang="en-US" sz="2800" dirty="0">
                <a:solidFill>
                  <a:schemeClr val="tx1">
                    <a:lumMod val="50000"/>
                  </a:schemeClr>
                </a:solidFill>
                <a:latin typeface="宋体" panose="02010600030101010101" pitchFamily="2" charset="-122"/>
                <a:ea typeface="宋体" panose="02010600030101010101" pitchFamily="2" charset="-122"/>
              </a:rPr>
              <a:t>二、方案介绍</a:t>
            </a:r>
            <a:endParaRPr lang="en-US" altLang="zh-CN" sz="2800" dirty="0">
              <a:solidFill>
                <a:schemeClr val="tx1">
                  <a:lumMod val="50000"/>
                </a:schemeClr>
              </a:solidFill>
              <a:latin typeface="宋体" panose="02010600030101010101" pitchFamily="2" charset="-122"/>
              <a:ea typeface="宋体" panose="02010600030101010101" pitchFamily="2" charset="-122"/>
            </a:endParaRPr>
          </a:p>
          <a:p>
            <a:pPr algn="ctr">
              <a:lnSpc>
                <a:spcPct val="150000"/>
              </a:lnSpc>
            </a:pPr>
            <a:endParaRPr lang="en-US" altLang="zh-CN" sz="2800" b="1" dirty="0">
              <a:solidFill>
                <a:schemeClr val="tx1">
                  <a:lumMod val="50000"/>
                </a:schemeClr>
              </a:solidFill>
              <a:latin typeface="宋体" panose="02010600030101010101" pitchFamily="2" charset="-122"/>
              <a:ea typeface="宋体" panose="02010600030101010101" pitchFamily="2" charset="-122"/>
            </a:endParaRPr>
          </a:p>
        </p:txBody>
      </p:sp>
      <p:sp>
        <p:nvSpPr>
          <p:cNvPr id="4" name="文本框 3">
            <a:extLst>
              <a:ext uri="{FF2B5EF4-FFF2-40B4-BE49-F238E27FC236}">
                <a16:creationId xmlns:a16="http://schemas.microsoft.com/office/drawing/2014/main" id="{F63FD985-1949-EB6F-1CD8-10B287BB7F27}"/>
              </a:ext>
            </a:extLst>
          </p:cNvPr>
          <p:cNvSpPr txBox="1"/>
          <p:nvPr/>
        </p:nvSpPr>
        <p:spPr>
          <a:xfrm>
            <a:off x="426945" y="1683772"/>
            <a:ext cx="7412690" cy="435697"/>
          </a:xfrm>
          <a:prstGeom prst="rect">
            <a:avLst/>
          </a:prstGeom>
          <a:noFill/>
        </p:spPr>
        <p:txBody>
          <a:bodyPr wrap="square">
            <a:spAutoFit/>
          </a:bodyPr>
          <a:lstStyle/>
          <a:p>
            <a:pPr>
              <a:lnSpc>
                <a:spcPct val="130000"/>
              </a:lnSpc>
            </a:pPr>
            <a:r>
              <a:rPr lang="en-US" altLang="zh-CN" sz="2000" dirty="0">
                <a:solidFill>
                  <a:schemeClr val="tx1">
                    <a:lumMod val="50000"/>
                  </a:schemeClr>
                </a:solidFill>
                <a:latin typeface="宋体" panose="02010600030101010101" pitchFamily="2" charset="-122"/>
                <a:ea typeface="宋体" panose="02010600030101010101" pitchFamily="2" charset="-122"/>
              </a:rPr>
              <a:t>4</a:t>
            </a:r>
            <a:r>
              <a:rPr lang="zh-CN" altLang="en-US" sz="2000" dirty="0">
                <a:solidFill>
                  <a:schemeClr val="tx1">
                    <a:lumMod val="50000"/>
                  </a:schemeClr>
                </a:solidFill>
                <a:latin typeface="宋体" panose="02010600030101010101" pitchFamily="2" charset="-122"/>
                <a:ea typeface="宋体" panose="02010600030101010101" pitchFamily="2" charset="-122"/>
              </a:rPr>
              <a:t>、</a:t>
            </a:r>
            <a:r>
              <a:rPr lang="en-US" altLang="zh-CN" sz="2000" dirty="0">
                <a:solidFill>
                  <a:schemeClr val="tx1">
                    <a:lumMod val="50000"/>
                  </a:schemeClr>
                </a:solidFill>
                <a:latin typeface="宋体" panose="02010600030101010101" pitchFamily="2" charset="-122"/>
                <a:ea typeface="宋体" panose="02010600030101010101" pitchFamily="2" charset="-122"/>
              </a:rPr>
              <a:t> </a:t>
            </a:r>
            <a:r>
              <a:rPr lang="zh-CN" altLang="en-US" sz="2000" dirty="0">
                <a:solidFill>
                  <a:schemeClr val="tx1">
                    <a:lumMod val="50000"/>
                  </a:schemeClr>
                </a:solidFill>
                <a:latin typeface="宋体" panose="02010600030101010101" pitchFamily="2" charset="-122"/>
                <a:ea typeface="宋体" panose="02010600030101010101" pitchFamily="2" charset="-122"/>
              </a:rPr>
              <a:t>入选</a:t>
            </a:r>
            <a:r>
              <a:rPr lang="en-US" altLang="zh-CN" sz="2000" dirty="0">
                <a:solidFill>
                  <a:schemeClr val="tx1">
                    <a:lumMod val="50000"/>
                  </a:schemeClr>
                </a:solidFill>
                <a:latin typeface="宋体" panose="02010600030101010101" pitchFamily="2" charset="-122"/>
                <a:ea typeface="宋体" panose="02010600030101010101" pitchFamily="2" charset="-122"/>
              </a:rPr>
              <a:t>/</a:t>
            </a:r>
            <a:r>
              <a:rPr lang="zh-CN" altLang="en-US" sz="2000" dirty="0">
                <a:solidFill>
                  <a:schemeClr val="tx1">
                    <a:lumMod val="50000"/>
                  </a:schemeClr>
                </a:solidFill>
                <a:latin typeface="宋体" panose="02010600030101010101" pitchFamily="2" charset="-122"/>
                <a:ea typeface="宋体" panose="02010600030101010101" pitchFamily="2" charset="-122"/>
              </a:rPr>
              <a:t>排除标准</a:t>
            </a:r>
            <a:r>
              <a:rPr lang="zh-CN" altLang="en-US" sz="2000" dirty="0">
                <a:solidFill>
                  <a:schemeClr val="tx1">
                    <a:lumMod val="50000"/>
                  </a:schemeClr>
                </a:solidFill>
                <a:highlight>
                  <a:srgbClr val="FFFF00"/>
                </a:highlight>
                <a:latin typeface="宋体" panose="02010600030101010101" pitchFamily="2" charset="-122"/>
                <a:ea typeface="宋体" panose="02010600030101010101" pitchFamily="2" charset="-122"/>
              </a:rPr>
              <a:t>（简要介绍即可，不要一条一条的念）</a:t>
            </a:r>
          </a:p>
        </p:txBody>
      </p:sp>
    </p:spTree>
    <p:extLst>
      <p:ext uri="{BB962C8B-B14F-4D97-AF65-F5344CB8AC3E}">
        <p14:creationId xmlns:p14="http://schemas.microsoft.com/office/powerpoint/2010/main" val="25081221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62D3DE-9670-42DC-13AB-DF63D0364C1C}"/>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D29AD63D-A3BD-EFFD-7A36-F4AA83372D7B}"/>
              </a:ext>
            </a:extLst>
          </p:cNvPr>
          <p:cNvPicPr>
            <a:picLocks noChangeAspect="1"/>
          </p:cNvPicPr>
          <p:nvPr/>
        </p:nvPicPr>
        <p:blipFill>
          <a:blip r:embed="rId2"/>
          <a:stretch>
            <a:fillRect/>
          </a:stretch>
        </p:blipFill>
        <p:spPr>
          <a:xfrm>
            <a:off x="0" y="0"/>
            <a:ext cx="1750977" cy="700391"/>
          </a:xfrm>
          <a:prstGeom prst="rect">
            <a:avLst/>
          </a:prstGeom>
        </p:spPr>
      </p:pic>
      <p:sp>
        <p:nvSpPr>
          <p:cNvPr id="6" name="文本框 5">
            <a:extLst>
              <a:ext uri="{FF2B5EF4-FFF2-40B4-BE49-F238E27FC236}">
                <a16:creationId xmlns:a16="http://schemas.microsoft.com/office/drawing/2014/main" id="{18014D4D-83EB-44D0-CAE6-1692490D1E3B}"/>
              </a:ext>
            </a:extLst>
          </p:cNvPr>
          <p:cNvSpPr txBox="1"/>
          <p:nvPr/>
        </p:nvSpPr>
        <p:spPr>
          <a:xfrm>
            <a:off x="1750977" y="817124"/>
            <a:ext cx="8745168" cy="1284006"/>
          </a:xfrm>
          <a:prstGeom prst="rect">
            <a:avLst/>
          </a:prstGeom>
          <a:noFill/>
        </p:spPr>
        <p:txBody>
          <a:bodyPr wrap="square" rtlCol="0">
            <a:spAutoFit/>
          </a:bodyPr>
          <a:lstStyle/>
          <a:p>
            <a:pPr algn="ctr">
              <a:lnSpc>
                <a:spcPct val="150000"/>
              </a:lnSpc>
            </a:pPr>
            <a:r>
              <a:rPr lang="zh-CN" altLang="en-US" sz="2800" dirty="0">
                <a:solidFill>
                  <a:schemeClr val="tx1">
                    <a:lumMod val="50000"/>
                  </a:schemeClr>
                </a:solidFill>
                <a:latin typeface="宋体" panose="02010600030101010101" pitchFamily="2" charset="-122"/>
                <a:ea typeface="宋体" panose="02010600030101010101" pitchFamily="2" charset="-122"/>
              </a:rPr>
              <a:t>二、方案介绍</a:t>
            </a:r>
            <a:endParaRPr lang="en-US" altLang="zh-CN" sz="2800" dirty="0">
              <a:solidFill>
                <a:schemeClr val="tx1">
                  <a:lumMod val="50000"/>
                </a:schemeClr>
              </a:solidFill>
              <a:latin typeface="宋体" panose="02010600030101010101" pitchFamily="2" charset="-122"/>
              <a:ea typeface="宋体" panose="02010600030101010101" pitchFamily="2" charset="-122"/>
            </a:endParaRPr>
          </a:p>
          <a:p>
            <a:pPr algn="ctr">
              <a:lnSpc>
                <a:spcPct val="150000"/>
              </a:lnSpc>
            </a:pPr>
            <a:endParaRPr lang="en-US" altLang="zh-CN" sz="2800" b="1" dirty="0">
              <a:solidFill>
                <a:schemeClr val="tx1">
                  <a:lumMod val="50000"/>
                </a:schemeClr>
              </a:solidFill>
              <a:latin typeface="宋体" panose="02010600030101010101" pitchFamily="2" charset="-122"/>
              <a:ea typeface="宋体" panose="02010600030101010101" pitchFamily="2" charset="-122"/>
            </a:endParaRPr>
          </a:p>
        </p:txBody>
      </p:sp>
      <p:sp>
        <p:nvSpPr>
          <p:cNvPr id="4" name="文本框 3">
            <a:extLst>
              <a:ext uri="{FF2B5EF4-FFF2-40B4-BE49-F238E27FC236}">
                <a16:creationId xmlns:a16="http://schemas.microsoft.com/office/drawing/2014/main" id="{26730B15-3BFC-CE14-E523-8ED1509458BE}"/>
              </a:ext>
            </a:extLst>
          </p:cNvPr>
          <p:cNvSpPr txBox="1"/>
          <p:nvPr/>
        </p:nvSpPr>
        <p:spPr>
          <a:xfrm>
            <a:off x="426945" y="1683772"/>
            <a:ext cx="6098240" cy="435697"/>
          </a:xfrm>
          <a:prstGeom prst="rect">
            <a:avLst/>
          </a:prstGeom>
          <a:noFill/>
        </p:spPr>
        <p:txBody>
          <a:bodyPr wrap="square">
            <a:spAutoFit/>
          </a:bodyPr>
          <a:lstStyle/>
          <a:p>
            <a:pPr>
              <a:lnSpc>
                <a:spcPct val="130000"/>
              </a:lnSpc>
            </a:pPr>
            <a:r>
              <a:rPr lang="en-US" altLang="zh-CN" sz="2000" dirty="0">
                <a:solidFill>
                  <a:schemeClr val="tx1">
                    <a:lumMod val="50000"/>
                  </a:schemeClr>
                </a:solidFill>
                <a:latin typeface="宋体" panose="02010600030101010101" pitchFamily="2" charset="-122"/>
                <a:ea typeface="宋体" panose="02010600030101010101" pitchFamily="2" charset="-122"/>
              </a:rPr>
              <a:t>5</a:t>
            </a:r>
            <a:r>
              <a:rPr lang="zh-CN" altLang="en-US" sz="2000" dirty="0">
                <a:solidFill>
                  <a:schemeClr val="tx1">
                    <a:lumMod val="50000"/>
                  </a:schemeClr>
                </a:solidFill>
                <a:latin typeface="宋体" panose="02010600030101010101" pitchFamily="2" charset="-122"/>
                <a:ea typeface="宋体" panose="02010600030101010101" pitchFamily="2" charset="-122"/>
              </a:rPr>
              <a:t>、</a:t>
            </a:r>
            <a:r>
              <a:rPr lang="en-US" altLang="zh-CN" sz="2000" dirty="0">
                <a:solidFill>
                  <a:schemeClr val="tx1">
                    <a:lumMod val="50000"/>
                  </a:schemeClr>
                </a:solidFill>
                <a:latin typeface="宋体" panose="02010600030101010101" pitchFamily="2" charset="-122"/>
                <a:ea typeface="宋体" panose="02010600030101010101" pitchFamily="2" charset="-122"/>
              </a:rPr>
              <a:t> </a:t>
            </a:r>
            <a:r>
              <a:rPr lang="zh-CN" altLang="en-US" sz="2000" dirty="0">
                <a:solidFill>
                  <a:schemeClr val="tx1">
                    <a:lumMod val="50000"/>
                  </a:schemeClr>
                </a:solidFill>
                <a:latin typeface="宋体" panose="02010600030101010101" pitchFamily="2" charset="-122"/>
                <a:ea typeface="宋体" panose="02010600030101010101" pitchFamily="2" charset="-122"/>
              </a:rPr>
              <a:t>患者终止</a:t>
            </a:r>
            <a:r>
              <a:rPr lang="en-US" altLang="zh-CN" sz="2000" dirty="0">
                <a:solidFill>
                  <a:schemeClr val="tx1">
                    <a:lumMod val="50000"/>
                  </a:schemeClr>
                </a:solidFill>
                <a:latin typeface="宋体" panose="02010600030101010101" pitchFamily="2" charset="-122"/>
                <a:ea typeface="宋体" panose="02010600030101010101" pitchFamily="2" charset="-122"/>
              </a:rPr>
              <a:t>/</a:t>
            </a:r>
            <a:r>
              <a:rPr lang="zh-CN" altLang="en-US" sz="2000" dirty="0">
                <a:solidFill>
                  <a:schemeClr val="tx1">
                    <a:lumMod val="50000"/>
                  </a:schemeClr>
                </a:solidFill>
                <a:latin typeface="宋体" panose="02010600030101010101" pitchFamily="2" charset="-122"/>
                <a:ea typeface="宋体" panose="02010600030101010101" pitchFamily="2" charset="-122"/>
              </a:rPr>
              <a:t>退出标准</a:t>
            </a:r>
          </a:p>
        </p:txBody>
      </p:sp>
    </p:spTree>
    <p:extLst>
      <p:ext uri="{BB962C8B-B14F-4D97-AF65-F5344CB8AC3E}">
        <p14:creationId xmlns:p14="http://schemas.microsoft.com/office/powerpoint/2010/main" val="362437157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ABLE_ENDDRAG_ORIGIN_RECT" val="749*109"/>
  <p:tag name="TABLE_ENDDRAG_RECT" val="49*383*749*109"/>
</p:tagLst>
</file>

<file path=ppt/theme/theme1.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262</TotalTime>
  <Words>479</Words>
  <Application>Microsoft Office PowerPoint</Application>
  <PresentationFormat>宽屏</PresentationFormat>
  <Paragraphs>76</Paragraphs>
  <Slides>16</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16</vt:i4>
      </vt:variant>
    </vt:vector>
  </HeadingPairs>
  <TitlesOfParts>
    <vt:vector size="21" baseType="lpstr">
      <vt:lpstr>宋体</vt:lpstr>
      <vt:lpstr>Arial</vt:lpstr>
      <vt:lpstr>Calibri</vt:lpstr>
      <vt:lpstr>Calibri Light</vt:lpstr>
      <vt:lpstr>Office Theme</vt:lpstr>
      <vt:lpstr>项目名称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PPT标题标题标题</dc:title>
  <dc:creator>YIFAN WU</dc:creator>
  <cp:lastModifiedBy>园 陈</cp:lastModifiedBy>
  <cp:revision>29</cp:revision>
  <dcterms:created xsi:type="dcterms:W3CDTF">2022-09-01T15:12:23Z</dcterms:created>
  <dcterms:modified xsi:type="dcterms:W3CDTF">2026-01-27T03:05:22Z</dcterms:modified>
</cp:coreProperties>
</file>